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64" r:id="rId5"/>
    <p:sldId id="271" r:id="rId6"/>
    <p:sldId id="8292" r:id="rId7"/>
    <p:sldId id="8281" r:id="rId8"/>
    <p:sldId id="8282" r:id="rId9"/>
    <p:sldId id="8283" r:id="rId10"/>
    <p:sldId id="8285" r:id="rId11"/>
    <p:sldId id="8287" r:id="rId12"/>
    <p:sldId id="8288" r:id="rId13"/>
    <p:sldId id="8289" r:id="rId14"/>
    <p:sldId id="8294" r:id="rId15"/>
    <p:sldId id="8295" r:id="rId16"/>
    <p:sldId id="8290" r:id="rId17"/>
    <p:sldId id="829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B46"/>
    <a:srgbClr val="EE8B2D"/>
    <a:srgbClr val="00336C"/>
    <a:srgbClr val="2ABBC4"/>
    <a:srgbClr val="002E63"/>
    <a:srgbClr val="FEA500"/>
    <a:srgbClr val="90EF91"/>
    <a:srgbClr val="FEFE00"/>
    <a:srgbClr val="010A2A"/>
    <a:srgbClr val="90EE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B03D16-A34D-364E-ACE8-9481A7C1E651}" v="1198" dt="2024-05-23T20:24:44.877"/>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3"/>
    <p:restoredTop sz="95741"/>
  </p:normalViewPr>
  <p:slideViewPr>
    <p:cSldViewPr snapToGrid="0">
      <p:cViewPr varScale="1">
        <p:scale>
          <a:sx n="110" d="100"/>
          <a:sy n="110" d="100"/>
        </p:scale>
        <p:origin x="3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2669@cornell.edu" userId="S::urn:spo:guest#ab2669@cornell.edu::" providerId="AD" clId="Web-{9C55D08D-437E-1D6C-C0DF-412A4AFD2F94}"/>
    <pc:docChg chg="modSld">
      <pc:chgData name="ab2669@cornell.edu" userId="S::urn:spo:guest#ab2669@cornell.edu::" providerId="AD" clId="Web-{9C55D08D-437E-1D6C-C0DF-412A4AFD2F94}" dt="2024-04-29T20:22:24.899" v="1" actId="1076"/>
      <pc:docMkLst>
        <pc:docMk/>
      </pc:docMkLst>
      <pc:sldChg chg="modSp">
        <pc:chgData name="ab2669@cornell.edu" userId="S::urn:spo:guest#ab2669@cornell.edu::" providerId="AD" clId="Web-{9C55D08D-437E-1D6C-C0DF-412A4AFD2F94}" dt="2024-04-29T20:22:24.899" v="1" actId="1076"/>
        <pc:sldMkLst>
          <pc:docMk/>
          <pc:sldMk cId="356610440" sldId="8257"/>
        </pc:sldMkLst>
        <pc:spChg chg="mod">
          <ac:chgData name="ab2669@cornell.edu" userId="S::urn:spo:guest#ab2669@cornell.edu::" providerId="AD" clId="Web-{9C55D08D-437E-1D6C-C0DF-412A4AFD2F94}" dt="2024-04-29T20:22:24.899" v="1" actId="1076"/>
          <ac:spMkLst>
            <pc:docMk/>
            <pc:sldMk cId="356610440" sldId="8257"/>
            <ac:spMk id="4" creationId="{2123AE4C-ACD7-D1C6-24A0-FECD3EDC1809}"/>
          </ac:spMkLst>
        </pc:spChg>
      </pc:sldChg>
    </pc:docChg>
  </pc:docChgLst>
  <pc:docChgLst>
    <pc:chgData name="Praveen Namakkal Mohankumar" userId="8059d15b-4f8c-44f0-86d6-597a7b49ae19" providerId="ADAL" clId="{1B2690F7-0541-6447-8590-7BE60F306849}"/>
    <pc:docChg chg="undo redo custSel addSld delSld modSld sldOrd addMainMaster delMainMaster modMainMaster addSection delSection modSection">
      <pc:chgData name="Praveen Namakkal Mohankumar" userId="8059d15b-4f8c-44f0-86d6-597a7b49ae19" providerId="ADAL" clId="{1B2690F7-0541-6447-8590-7BE60F306849}" dt="2023-11-30T19:33:54.093" v="9818" actId="207"/>
      <pc:docMkLst>
        <pc:docMk/>
      </pc:docMkLst>
      <pc:sldChg chg="delSp del mod">
        <pc:chgData name="Praveen Namakkal Mohankumar" userId="8059d15b-4f8c-44f0-86d6-597a7b49ae19" providerId="ADAL" clId="{1B2690F7-0541-6447-8590-7BE60F306849}" dt="2023-11-30T18:34:41.178" v="9299" actId="18676"/>
        <pc:sldMkLst>
          <pc:docMk/>
          <pc:sldMk cId="2580514005" sldId="256"/>
        </pc:sldMkLst>
        <pc:spChg chg="del">
          <ac:chgData name="Praveen Namakkal Mohankumar" userId="8059d15b-4f8c-44f0-86d6-597a7b49ae19" providerId="ADAL" clId="{1B2690F7-0541-6447-8590-7BE60F306849}" dt="2023-11-27T16:42:27.497" v="0" actId="478"/>
          <ac:spMkLst>
            <pc:docMk/>
            <pc:sldMk cId="2580514005" sldId="256"/>
            <ac:spMk id="2" creationId="{65122CAC-66A5-8E5D-524D-07FF0679FB7D}"/>
          </ac:spMkLst>
        </pc:spChg>
        <pc:spChg chg="del">
          <ac:chgData name="Praveen Namakkal Mohankumar" userId="8059d15b-4f8c-44f0-86d6-597a7b49ae19" providerId="ADAL" clId="{1B2690F7-0541-6447-8590-7BE60F306849}" dt="2023-11-27T16:42:29.030" v="1" actId="478"/>
          <ac:spMkLst>
            <pc:docMk/>
            <pc:sldMk cId="2580514005" sldId="256"/>
            <ac:spMk id="3" creationId="{4722BFAF-3F14-6FAA-2C6C-D7919C089AF7}"/>
          </ac:spMkLst>
        </pc:spChg>
      </pc:sldChg>
      <pc:sldChg chg="del">
        <pc:chgData name="Praveen Namakkal Mohankumar" userId="8059d15b-4f8c-44f0-86d6-597a7b49ae19" providerId="ADAL" clId="{1B2690F7-0541-6447-8590-7BE60F306849}" dt="2023-11-30T18:34:41.178" v="9299" actId="18676"/>
        <pc:sldMkLst>
          <pc:docMk/>
          <pc:sldMk cId="182129795" sldId="257"/>
        </pc:sldMkLst>
      </pc:sldChg>
      <pc:sldChg chg="del">
        <pc:chgData name="Praveen Namakkal Mohankumar" userId="8059d15b-4f8c-44f0-86d6-597a7b49ae19" providerId="ADAL" clId="{1B2690F7-0541-6447-8590-7BE60F306849}" dt="2023-11-30T18:34:41.178" v="9299" actId="18676"/>
        <pc:sldMkLst>
          <pc:docMk/>
          <pc:sldMk cId="3388377310" sldId="258"/>
        </pc:sldMkLst>
      </pc:sldChg>
      <pc:sldChg chg="add del">
        <pc:chgData name="Praveen Namakkal Mohankumar" userId="8059d15b-4f8c-44f0-86d6-597a7b49ae19" providerId="ADAL" clId="{1B2690F7-0541-6447-8590-7BE60F306849}" dt="2023-11-27T19:04:16.162" v="2206"/>
        <pc:sldMkLst>
          <pc:docMk/>
          <pc:sldMk cId="0" sldId="259"/>
        </pc:sldMkLst>
      </pc:sldChg>
      <pc:sldChg chg="add del">
        <pc:chgData name="Praveen Namakkal Mohankumar" userId="8059d15b-4f8c-44f0-86d6-597a7b49ae19" providerId="ADAL" clId="{1B2690F7-0541-6447-8590-7BE60F306849}" dt="2023-11-27T19:04:02.024" v="2190" actId="2696"/>
        <pc:sldMkLst>
          <pc:docMk/>
          <pc:sldMk cId="3682456584" sldId="259"/>
        </pc:sldMkLst>
      </pc:sldChg>
      <pc:sldChg chg="del">
        <pc:chgData name="Praveen Namakkal Mohankumar" userId="8059d15b-4f8c-44f0-86d6-597a7b49ae19" providerId="ADAL" clId="{1B2690F7-0541-6447-8590-7BE60F306849}" dt="2023-11-30T18:34:41.178" v="9299" actId="18676"/>
        <pc:sldMkLst>
          <pc:docMk/>
          <pc:sldMk cId="3477950471" sldId="260"/>
        </pc:sldMkLst>
      </pc:sldChg>
      <pc:sldChg chg="del">
        <pc:chgData name="Praveen Namakkal Mohankumar" userId="8059d15b-4f8c-44f0-86d6-597a7b49ae19" providerId="ADAL" clId="{1B2690F7-0541-6447-8590-7BE60F306849}" dt="2023-11-30T18:34:41.178" v="9299" actId="18676"/>
        <pc:sldMkLst>
          <pc:docMk/>
          <pc:sldMk cId="2000729593" sldId="261"/>
        </pc:sldMkLst>
      </pc:sldChg>
      <pc:sldChg chg="add del setBg">
        <pc:chgData name="Praveen Namakkal Mohankumar" userId="8059d15b-4f8c-44f0-86d6-597a7b49ae19" providerId="ADAL" clId="{1B2690F7-0541-6447-8590-7BE60F306849}" dt="2023-11-27T19:04:16.162" v="2206"/>
        <pc:sldMkLst>
          <pc:docMk/>
          <pc:sldMk cId="0" sldId="263"/>
        </pc:sldMkLst>
      </pc:sldChg>
      <pc:sldChg chg="addSp delSp modSp new del mod">
        <pc:chgData name="Praveen Namakkal Mohankumar" userId="8059d15b-4f8c-44f0-86d6-597a7b49ae19" providerId="ADAL" clId="{1B2690F7-0541-6447-8590-7BE60F306849}" dt="2023-11-27T17:51:03.353" v="31" actId="2696"/>
        <pc:sldMkLst>
          <pc:docMk/>
          <pc:sldMk cId="3052307647" sldId="263"/>
        </pc:sldMkLst>
        <pc:spChg chg="del">
          <ac:chgData name="Praveen Namakkal Mohankumar" userId="8059d15b-4f8c-44f0-86d6-597a7b49ae19" providerId="ADAL" clId="{1B2690F7-0541-6447-8590-7BE60F306849}" dt="2023-11-27T16:46:52.004" v="7" actId="478"/>
          <ac:spMkLst>
            <pc:docMk/>
            <pc:sldMk cId="3052307647" sldId="263"/>
            <ac:spMk id="2" creationId="{72860D82-2669-858C-7B9A-F50C9C689973}"/>
          </ac:spMkLst>
        </pc:spChg>
        <pc:spChg chg="del">
          <ac:chgData name="Praveen Namakkal Mohankumar" userId="8059d15b-4f8c-44f0-86d6-597a7b49ae19" providerId="ADAL" clId="{1B2690F7-0541-6447-8590-7BE60F306849}" dt="2023-11-27T16:46:53.907" v="8" actId="478"/>
          <ac:spMkLst>
            <pc:docMk/>
            <pc:sldMk cId="3052307647" sldId="263"/>
            <ac:spMk id="3" creationId="{AA070777-09AF-8AC0-3328-E5300C4E03A8}"/>
          </ac:spMkLst>
        </pc:spChg>
        <pc:spChg chg="add del mod">
          <ac:chgData name="Praveen Namakkal Mohankumar" userId="8059d15b-4f8c-44f0-86d6-597a7b49ae19" providerId="ADAL" clId="{1B2690F7-0541-6447-8590-7BE60F306849}" dt="2023-11-27T17:50:25.243" v="27"/>
          <ac:spMkLst>
            <pc:docMk/>
            <pc:sldMk cId="3052307647" sldId="263"/>
            <ac:spMk id="6" creationId="{95B22AB8-41C1-E26D-5BCD-647655FFC18E}"/>
          </ac:spMkLst>
        </pc:spChg>
        <pc:spChg chg="add del mod">
          <ac:chgData name="Praveen Namakkal Mohankumar" userId="8059d15b-4f8c-44f0-86d6-597a7b49ae19" providerId="ADAL" clId="{1B2690F7-0541-6447-8590-7BE60F306849}" dt="2023-11-27T17:50:25.243" v="27"/>
          <ac:spMkLst>
            <pc:docMk/>
            <pc:sldMk cId="3052307647" sldId="263"/>
            <ac:spMk id="7" creationId="{867A7BD1-B303-9BCE-0F3B-BDC7108DE6B0}"/>
          </ac:spMkLst>
        </pc:spChg>
        <pc:spChg chg="add del mod">
          <ac:chgData name="Praveen Namakkal Mohankumar" userId="8059d15b-4f8c-44f0-86d6-597a7b49ae19" providerId="ADAL" clId="{1B2690F7-0541-6447-8590-7BE60F306849}" dt="2023-11-27T17:50:25.243" v="27"/>
          <ac:spMkLst>
            <pc:docMk/>
            <pc:sldMk cId="3052307647" sldId="263"/>
            <ac:spMk id="8" creationId="{D98F34F6-6956-656B-A2AD-4CD2B4F3F6BF}"/>
          </ac:spMkLst>
        </pc:spChg>
        <pc:spChg chg="mod">
          <ac:chgData name="Praveen Namakkal Mohankumar" userId="8059d15b-4f8c-44f0-86d6-597a7b49ae19" providerId="ADAL" clId="{1B2690F7-0541-6447-8590-7BE60F306849}" dt="2023-11-27T17:50:23.069" v="26"/>
          <ac:spMkLst>
            <pc:docMk/>
            <pc:sldMk cId="3052307647" sldId="263"/>
            <ac:spMk id="10" creationId="{96AB1654-8E29-3302-48DE-81CC72BB4FFC}"/>
          </ac:spMkLst>
        </pc:spChg>
        <pc:spChg chg="mod">
          <ac:chgData name="Praveen Namakkal Mohankumar" userId="8059d15b-4f8c-44f0-86d6-597a7b49ae19" providerId="ADAL" clId="{1B2690F7-0541-6447-8590-7BE60F306849}" dt="2023-11-27T17:50:23.069" v="26"/>
          <ac:spMkLst>
            <pc:docMk/>
            <pc:sldMk cId="3052307647" sldId="263"/>
            <ac:spMk id="11" creationId="{7FE219FB-0E40-FECA-4AB2-0E6B8F36DB98}"/>
          </ac:spMkLst>
        </pc:spChg>
        <pc:spChg chg="mod">
          <ac:chgData name="Praveen Namakkal Mohankumar" userId="8059d15b-4f8c-44f0-86d6-597a7b49ae19" providerId="ADAL" clId="{1B2690F7-0541-6447-8590-7BE60F306849}" dt="2023-11-27T17:50:23.069" v="26"/>
          <ac:spMkLst>
            <pc:docMk/>
            <pc:sldMk cId="3052307647" sldId="263"/>
            <ac:spMk id="13" creationId="{3A40F7BB-87A3-2157-6189-EFBF495DD394}"/>
          </ac:spMkLst>
        </pc:spChg>
        <pc:spChg chg="mod">
          <ac:chgData name="Praveen Namakkal Mohankumar" userId="8059d15b-4f8c-44f0-86d6-597a7b49ae19" providerId="ADAL" clId="{1B2690F7-0541-6447-8590-7BE60F306849}" dt="2023-11-27T17:50:23.069" v="26"/>
          <ac:spMkLst>
            <pc:docMk/>
            <pc:sldMk cId="3052307647" sldId="263"/>
            <ac:spMk id="14" creationId="{1C3C4B40-999F-5CF7-F02E-FEEC7CCBACA3}"/>
          </ac:spMkLst>
        </pc:spChg>
        <pc:spChg chg="mod">
          <ac:chgData name="Praveen Namakkal Mohankumar" userId="8059d15b-4f8c-44f0-86d6-597a7b49ae19" providerId="ADAL" clId="{1B2690F7-0541-6447-8590-7BE60F306849}" dt="2023-11-27T17:50:23.069" v="26"/>
          <ac:spMkLst>
            <pc:docMk/>
            <pc:sldMk cId="3052307647" sldId="263"/>
            <ac:spMk id="15" creationId="{BE4B178C-A3CD-F6BE-A68C-B9965853889C}"/>
          </ac:spMkLst>
        </pc:spChg>
        <pc:spChg chg="mod">
          <ac:chgData name="Praveen Namakkal Mohankumar" userId="8059d15b-4f8c-44f0-86d6-597a7b49ae19" providerId="ADAL" clId="{1B2690F7-0541-6447-8590-7BE60F306849}" dt="2023-11-27T17:50:23.069" v="26"/>
          <ac:spMkLst>
            <pc:docMk/>
            <pc:sldMk cId="3052307647" sldId="263"/>
            <ac:spMk id="17" creationId="{9A410F11-C8A0-22AA-0B49-D6990F1EEFF8}"/>
          </ac:spMkLst>
        </pc:spChg>
        <pc:spChg chg="mod">
          <ac:chgData name="Praveen Namakkal Mohankumar" userId="8059d15b-4f8c-44f0-86d6-597a7b49ae19" providerId="ADAL" clId="{1B2690F7-0541-6447-8590-7BE60F306849}" dt="2023-11-27T17:50:23.069" v="26"/>
          <ac:spMkLst>
            <pc:docMk/>
            <pc:sldMk cId="3052307647" sldId="263"/>
            <ac:spMk id="18" creationId="{51C53847-5F54-8669-9241-877DBBCC70C5}"/>
          </ac:spMkLst>
        </pc:spChg>
        <pc:spChg chg="add del mod">
          <ac:chgData name="Praveen Namakkal Mohankumar" userId="8059d15b-4f8c-44f0-86d6-597a7b49ae19" providerId="ADAL" clId="{1B2690F7-0541-6447-8590-7BE60F306849}" dt="2023-11-27T17:50:25.243" v="27"/>
          <ac:spMkLst>
            <pc:docMk/>
            <pc:sldMk cId="3052307647" sldId="263"/>
            <ac:spMk id="19" creationId="{09F43C15-B2EE-D8AC-9DCA-BD4CAB8A813B}"/>
          </ac:spMkLst>
        </pc:spChg>
        <pc:spChg chg="add del mod">
          <ac:chgData name="Praveen Namakkal Mohankumar" userId="8059d15b-4f8c-44f0-86d6-597a7b49ae19" providerId="ADAL" clId="{1B2690F7-0541-6447-8590-7BE60F306849}" dt="2023-11-27T17:50:25.243" v="27"/>
          <ac:spMkLst>
            <pc:docMk/>
            <pc:sldMk cId="3052307647" sldId="263"/>
            <ac:spMk id="20" creationId="{0915D4A7-7904-D1B1-C840-E4B663BE82AE}"/>
          </ac:spMkLst>
        </pc:spChg>
        <pc:spChg chg="add del mod">
          <ac:chgData name="Praveen Namakkal Mohankumar" userId="8059d15b-4f8c-44f0-86d6-597a7b49ae19" providerId="ADAL" clId="{1B2690F7-0541-6447-8590-7BE60F306849}" dt="2023-11-27T17:50:25.243" v="27"/>
          <ac:spMkLst>
            <pc:docMk/>
            <pc:sldMk cId="3052307647" sldId="263"/>
            <ac:spMk id="21" creationId="{CD9B3286-9303-8AFF-C6EC-5A2A833C2638}"/>
          </ac:spMkLst>
        </pc:spChg>
        <pc:spChg chg="add del mod">
          <ac:chgData name="Praveen Namakkal Mohankumar" userId="8059d15b-4f8c-44f0-86d6-597a7b49ae19" providerId="ADAL" clId="{1B2690F7-0541-6447-8590-7BE60F306849}" dt="2023-11-27T17:50:25.243" v="27"/>
          <ac:spMkLst>
            <pc:docMk/>
            <pc:sldMk cId="3052307647" sldId="263"/>
            <ac:spMk id="22" creationId="{FB29B443-5D5D-6D6D-E87E-C71259D0FC56}"/>
          </ac:spMkLst>
        </pc:spChg>
        <pc:spChg chg="add del mod">
          <ac:chgData name="Praveen Namakkal Mohankumar" userId="8059d15b-4f8c-44f0-86d6-597a7b49ae19" providerId="ADAL" clId="{1B2690F7-0541-6447-8590-7BE60F306849}" dt="2023-11-27T17:50:25.243" v="27"/>
          <ac:spMkLst>
            <pc:docMk/>
            <pc:sldMk cId="3052307647" sldId="263"/>
            <ac:spMk id="23" creationId="{A8124FD9-CCDF-F4EC-7212-45EE11E24AE0}"/>
          </ac:spMkLst>
        </pc:spChg>
        <pc:grpChg chg="add del mod">
          <ac:chgData name="Praveen Namakkal Mohankumar" userId="8059d15b-4f8c-44f0-86d6-597a7b49ae19" providerId="ADAL" clId="{1B2690F7-0541-6447-8590-7BE60F306849}" dt="2023-11-27T17:50:25.243" v="27"/>
          <ac:grpSpMkLst>
            <pc:docMk/>
            <pc:sldMk cId="3052307647" sldId="263"/>
            <ac:grpSpMk id="4" creationId="{F32F6798-7867-C605-4011-74D25FEA4164}"/>
          </ac:grpSpMkLst>
        </pc:grpChg>
        <pc:grpChg chg="add del mod">
          <ac:chgData name="Praveen Namakkal Mohankumar" userId="8059d15b-4f8c-44f0-86d6-597a7b49ae19" providerId="ADAL" clId="{1B2690F7-0541-6447-8590-7BE60F306849}" dt="2023-11-27T17:50:25.243" v="27"/>
          <ac:grpSpMkLst>
            <pc:docMk/>
            <pc:sldMk cId="3052307647" sldId="263"/>
            <ac:grpSpMk id="9" creationId="{7577226B-1E22-5C69-4062-28DB1240C1C3}"/>
          </ac:grpSpMkLst>
        </pc:grpChg>
        <pc:grpChg chg="add del mod">
          <ac:chgData name="Praveen Namakkal Mohankumar" userId="8059d15b-4f8c-44f0-86d6-597a7b49ae19" providerId="ADAL" clId="{1B2690F7-0541-6447-8590-7BE60F306849}" dt="2023-11-27T17:50:25.243" v="27"/>
          <ac:grpSpMkLst>
            <pc:docMk/>
            <pc:sldMk cId="3052307647" sldId="263"/>
            <ac:grpSpMk id="12" creationId="{C05B80E0-AFAD-A9F7-3D83-0D2A819FE937}"/>
          </ac:grpSpMkLst>
        </pc:grpChg>
        <pc:grpChg chg="add del mod">
          <ac:chgData name="Praveen Namakkal Mohankumar" userId="8059d15b-4f8c-44f0-86d6-597a7b49ae19" providerId="ADAL" clId="{1B2690F7-0541-6447-8590-7BE60F306849}" dt="2023-11-27T17:50:25.243" v="27"/>
          <ac:grpSpMkLst>
            <pc:docMk/>
            <pc:sldMk cId="3052307647" sldId="263"/>
            <ac:grpSpMk id="16" creationId="{E0B57EEE-8B66-640D-F0A2-5C3D6382D85A}"/>
          </ac:grpSpMkLst>
        </pc:grpChg>
        <pc:picChg chg="mod">
          <ac:chgData name="Praveen Namakkal Mohankumar" userId="8059d15b-4f8c-44f0-86d6-597a7b49ae19" providerId="ADAL" clId="{1B2690F7-0541-6447-8590-7BE60F306849}" dt="2023-11-27T17:50:23.069" v="26"/>
          <ac:picMkLst>
            <pc:docMk/>
            <pc:sldMk cId="3052307647" sldId="263"/>
            <ac:picMk id="5" creationId="{EEB50679-4305-C144-76FE-D9AAA9784D23}"/>
          </ac:picMkLst>
        </pc:picChg>
      </pc:sldChg>
      <pc:sldChg chg="addSp delSp modSp add del mod ord setBg modAnim">
        <pc:chgData name="Praveen Namakkal Mohankumar" userId="8059d15b-4f8c-44f0-86d6-597a7b49ae19" providerId="ADAL" clId="{1B2690F7-0541-6447-8590-7BE60F306849}" dt="2023-11-30T19:01:56.045" v="9667"/>
        <pc:sldMkLst>
          <pc:docMk/>
          <pc:sldMk cId="0" sldId="264"/>
        </pc:sldMkLst>
        <pc:spChg chg="add mod">
          <ac:chgData name="Praveen Namakkal Mohankumar" userId="8059d15b-4f8c-44f0-86d6-597a7b49ae19" providerId="ADAL" clId="{1B2690F7-0541-6447-8590-7BE60F306849}" dt="2023-11-27T19:29:15.481" v="2932" actId="403"/>
          <ac:spMkLst>
            <pc:docMk/>
            <pc:sldMk cId="0" sldId="264"/>
            <ac:spMk id="2" creationId="{246F07CE-C44C-3F8F-BFC0-8F68008D54D4}"/>
          </ac:spMkLst>
        </pc:spChg>
        <pc:spChg chg="add del mod">
          <ac:chgData name="Praveen Namakkal Mohankumar" userId="8059d15b-4f8c-44f0-86d6-597a7b49ae19" providerId="ADAL" clId="{1B2690F7-0541-6447-8590-7BE60F306849}" dt="2023-11-27T18:29:19.282" v="908" actId="478"/>
          <ac:spMkLst>
            <pc:docMk/>
            <pc:sldMk cId="0" sldId="264"/>
            <ac:spMk id="3" creationId="{66B513DF-20E2-9E8A-F7B4-196C1D995C6E}"/>
          </ac:spMkLst>
        </pc:spChg>
        <pc:spChg chg="add mod">
          <ac:chgData name="Praveen Namakkal Mohankumar" userId="8059d15b-4f8c-44f0-86d6-597a7b49ae19" providerId="ADAL" clId="{1B2690F7-0541-6447-8590-7BE60F306849}" dt="2023-11-30T00:10:06.437" v="5304" actId="1035"/>
          <ac:spMkLst>
            <pc:docMk/>
            <pc:sldMk cId="0" sldId="264"/>
            <ac:spMk id="3" creationId="{A809A67B-BEC1-47D7-87A0-57F2898FBB5C}"/>
          </ac:spMkLst>
        </pc:spChg>
        <pc:spChg chg="add del mod">
          <ac:chgData name="Praveen Namakkal Mohankumar" userId="8059d15b-4f8c-44f0-86d6-597a7b49ae19" providerId="ADAL" clId="{1B2690F7-0541-6447-8590-7BE60F306849}" dt="2023-11-27T17:59:16.750" v="51" actId="478"/>
          <ac:spMkLst>
            <pc:docMk/>
            <pc:sldMk cId="0" sldId="264"/>
            <ac:spMk id="4" creationId="{00000000-0000-0000-0000-000000000000}"/>
          </ac:spMkLst>
        </pc:spChg>
        <pc:spChg chg="mod">
          <ac:chgData name="Praveen Namakkal Mohankumar" userId="8059d15b-4f8c-44f0-86d6-597a7b49ae19" providerId="ADAL" clId="{1B2690F7-0541-6447-8590-7BE60F306849}" dt="2023-11-29T23:59:19.261" v="4748" actId="1076"/>
          <ac:spMkLst>
            <pc:docMk/>
            <pc:sldMk cId="0" sldId="264"/>
            <ac:spMk id="5" creationId="{00000000-0000-0000-0000-000000000000}"/>
          </ac:spMkLst>
        </pc:spChg>
        <pc:spChg chg="del">
          <ac:chgData name="Praveen Namakkal Mohankumar" userId="8059d15b-4f8c-44f0-86d6-597a7b49ae19" providerId="ADAL" clId="{1B2690F7-0541-6447-8590-7BE60F306849}" dt="2023-11-27T17:58:32.343" v="33" actId="478"/>
          <ac:spMkLst>
            <pc:docMk/>
            <pc:sldMk cId="0" sldId="264"/>
            <ac:spMk id="6" creationId="{00000000-0000-0000-0000-000000000000}"/>
          </ac:spMkLst>
        </pc:spChg>
        <pc:spChg chg="del">
          <ac:chgData name="Praveen Namakkal Mohankumar" userId="8059d15b-4f8c-44f0-86d6-597a7b49ae19" providerId="ADAL" clId="{1B2690F7-0541-6447-8590-7BE60F306849}" dt="2023-11-30T18:52:06.820" v="9603" actId="478"/>
          <ac:spMkLst>
            <pc:docMk/>
            <pc:sldMk cId="0" sldId="264"/>
            <ac:spMk id="6" creationId="{4ED80871-9883-4103-9A3A-5BE2AD937AEE}"/>
          </ac:spMkLst>
        </pc:spChg>
        <pc:spChg chg="mod topLvl">
          <ac:chgData name="Praveen Namakkal Mohankumar" userId="8059d15b-4f8c-44f0-86d6-597a7b49ae19" providerId="ADAL" clId="{1B2690F7-0541-6447-8590-7BE60F306849}" dt="2023-11-27T18:23:28.678" v="466" actId="165"/>
          <ac:spMkLst>
            <pc:docMk/>
            <pc:sldMk cId="0" sldId="264"/>
            <ac:spMk id="11" creationId="{00000000-0000-0000-0000-000000000000}"/>
          </ac:spMkLst>
        </pc:spChg>
        <pc:spChg chg="del">
          <ac:chgData name="Praveen Namakkal Mohankumar" userId="8059d15b-4f8c-44f0-86d6-597a7b49ae19" providerId="ADAL" clId="{1B2690F7-0541-6447-8590-7BE60F306849}" dt="2023-11-27T18:01:52.634" v="104" actId="478"/>
          <ac:spMkLst>
            <pc:docMk/>
            <pc:sldMk cId="0" sldId="264"/>
            <ac:spMk id="12" creationId="{00000000-0000-0000-0000-000000000000}"/>
          </ac:spMkLst>
        </pc:spChg>
        <pc:spChg chg="add mod">
          <ac:chgData name="Praveen Namakkal Mohankumar" userId="8059d15b-4f8c-44f0-86d6-597a7b49ae19" providerId="ADAL" clId="{1B2690F7-0541-6447-8590-7BE60F306849}" dt="2023-11-27T19:18:47.045" v="2672" actId="1036"/>
          <ac:spMkLst>
            <pc:docMk/>
            <pc:sldMk cId="0" sldId="264"/>
            <ac:spMk id="12" creationId="{21B95F2D-D7B9-C6A3-41ED-05C134A7442E}"/>
          </ac:spMkLst>
        </pc:spChg>
        <pc:spChg chg="mod topLvl">
          <ac:chgData name="Praveen Namakkal Mohankumar" userId="8059d15b-4f8c-44f0-86d6-597a7b49ae19" providerId="ADAL" clId="{1B2690F7-0541-6447-8590-7BE60F306849}" dt="2023-11-27T18:43:15.741" v="1656"/>
          <ac:spMkLst>
            <pc:docMk/>
            <pc:sldMk cId="0" sldId="264"/>
            <ac:spMk id="13" creationId="{00000000-0000-0000-0000-000000000000}"/>
          </ac:spMkLst>
        </pc:spChg>
        <pc:spChg chg="mod">
          <ac:chgData name="Praveen Namakkal Mohankumar" userId="8059d15b-4f8c-44f0-86d6-597a7b49ae19" providerId="ADAL" clId="{1B2690F7-0541-6447-8590-7BE60F306849}" dt="2023-11-30T00:10:20.386" v="5319" actId="14100"/>
          <ac:spMkLst>
            <pc:docMk/>
            <pc:sldMk cId="0" sldId="264"/>
            <ac:spMk id="16" creationId="{00000000-0000-0000-0000-000000000000}"/>
          </ac:spMkLst>
        </pc:spChg>
        <pc:spChg chg="mod">
          <ac:chgData name="Praveen Namakkal Mohankumar" userId="8059d15b-4f8c-44f0-86d6-597a7b49ae19" providerId="ADAL" clId="{1B2690F7-0541-6447-8590-7BE60F306849}" dt="2023-11-27T18:43:15.741" v="1656"/>
          <ac:spMkLst>
            <pc:docMk/>
            <pc:sldMk cId="0" sldId="264"/>
            <ac:spMk id="18" creationId="{526BC313-357A-B355-8D6D-C863F7710EBE}"/>
          </ac:spMkLst>
        </pc:spChg>
        <pc:spChg chg="del mod">
          <ac:chgData name="Praveen Namakkal Mohankumar" userId="8059d15b-4f8c-44f0-86d6-597a7b49ae19" providerId="ADAL" clId="{1B2690F7-0541-6447-8590-7BE60F306849}" dt="2023-11-27T18:21:20.474" v="446" actId="478"/>
          <ac:spMkLst>
            <pc:docMk/>
            <pc:sldMk cId="0" sldId="264"/>
            <ac:spMk id="19" creationId="{1DC105D7-87CE-6984-39B9-309F77F5739A}"/>
          </ac:spMkLst>
        </pc:spChg>
        <pc:spChg chg="add mod">
          <ac:chgData name="Praveen Namakkal Mohankumar" userId="8059d15b-4f8c-44f0-86d6-597a7b49ae19" providerId="ADAL" clId="{1B2690F7-0541-6447-8590-7BE60F306849}" dt="2023-11-27T18:43:15.741" v="1656"/>
          <ac:spMkLst>
            <pc:docMk/>
            <pc:sldMk cId="0" sldId="264"/>
            <ac:spMk id="20" creationId="{639C986B-213F-D308-7B58-424CC532166D}"/>
          </ac:spMkLst>
        </pc:spChg>
        <pc:spChg chg="del">
          <ac:chgData name="Praveen Namakkal Mohankumar" userId="8059d15b-4f8c-44f0-86d6-597a7b49ae19" providerId="ADAL" clId="{1B2690F7-0541-6447-8590-7BE60F306849}" dt="2023-11-27T18:21:17.396" v="444" actId="478"/>
          <ac:spMkLst>
            <pc:docMk/>
            <pc:sldMk cId="0" sldId="264"/>
            <ac:spMk id="21" creationId="{B9407C4D-7177-3C0F-20A0-27DF51E31168}"/>
          </ac:spMkLst>
        </pc:spChg>
        <pc:spChg chg="del">
          <ac:chgData name="Praveen Namakkal Mohankumar" userId="8059d15b-4f8c-44f0-86d6-597a7b49ae19" providerId="ADAL" clId="{1B2690F7-0541-6447-8590-7BE60F306849}" dt="2023-11-27T18:17:42.490" v="221" actId="478"/>
          <ac:spMkLst>
            <pc:docMk/>
            <pc:sldMk cId="0" sldId="264"/>
            <ac:spMk id="23" creationId="{49FB3DA5-688E-8533-6685-51F8948C20AA}"/>
          </ac:spMkLst>
        </pc:spChg>
        <pc:spChg chg="add del">
          <ac:chgData name="Praveen Namakkal Mohankumar" userId="8059d15b-4f8c-44f0-86d6-597a7b49ae19" providerId="ADAL" clId="{1B2690F7-0541-6447-8590-7BE60F306849}" dt="2023-11-27T18:13:28.166" v="181" actId="22"/>
          <ac:spMkLst>
            <pc:docMk/>
            <pc:sldMk cId="0" sldId="264"/>
            <ac:spMk id="24" creationId="{896186B5-1FDD-9445-F779-E6E1A7A2E517}"/>
          </ac:spMkLst>
        </pc:spChg>
        <pc:grpChg chg="add del mod">
          <ac:chgData name="Praveen Namakkal Mohankumar" userId="8059d15b-4f8c-44f0-86d6-597a7b49ae19" providerId="ADAL" clId="{1B2690F7-0541-6447-8590-7BE60F306849}" dt="2023-11-27T17:59:17.781" v="52" actId="478"/>
          <ac:grpSpMkLst>
            <pc:docMk/>
            <pc:sldMk cId="0" sldId="264"/>
            <ac:grpSpMk id="2" creationId="{00000000-0000-0000-0000-000000000000}"/>
          </ac:grpSpMkLst>
        </pc:grpChg>
        <pc:grpChg chg="add mod">
          <ac:chgData name="Praveen Namakkal Mohankumar" userId="8059d15b-4f8c-44f0-86d6-597a7b49ae19" providerId="ADAL" clId="{1B2690F7-0541-6447-8590-7BE60F306849}" dt="2023-11-27T18:43:15.741" v="1656"/>
          <ac:grpSpMkLst>
            <pc:docMk/>
            <pc:sldMk cId="0" sldId="264"/>
            <ac:grpSpMk id="4" creationId="{1F71CC01-13FC-3097-F70C-42A7DB8B4B77}"/>
          </ac:grpSpMkLst>
        </pc:grpChg>
        <pc:grpChg chg="del">
          <ac:chgData name="Praveen Namakkal Mohankumar" userId="8059d15b-4f8c-44f0-86d6-597a7b49ae19" providerId="ADAL" clId="{1B2690F7-0541-6447-8590-7BE60F306849}" dt="2023-11-27T17:58:57.687" v="44" actId="478"/>
          <ac:grpSpMkLst>
            <pc:docMk/>
            <pc:sldMk cId="0" sldId="264"/>
            <ac:grpSpMk id="7" creationId="{00000000-0000-0000-0000-000000000000}"/>
          </ac:grpSpMkLst>
        </pc:grpChg>
        <pc:grpChg chg="add del mod">
          <ac:chgData name="Praveen Namakkal Mohankumar" userId="8059d15b-4f8c-44f0-86d6-597a7b49ae19" providerId="ADAL" clId="{1B2690F7-0541-6447-8590-7BE60F306849}" dt="2023-11-27T18:23:28.678" v="466" actId="165"/>
          <ac:grpSpMkLst>
            <pc:docMk/>
            <pc:sldMk cId="0" sldId="264"/>
            <ac:grpSpMk id="10" creationId="{00000000-0000-0000-0000-000000000000}"/>
          </ac:grpSpMkLst>
        </pc:grpChg>
        <pc:grpChg chg="mod">
          <ac:chgData name="Praveen Namakkal Mohankumar" userId="8059d15b-4f8c-44f0-86d6-597a7b49ae19" providerId="ADAL" clId="{1B2690F7-0541-6447-8590-7BE60F306849}" dt="2023-11-30T00:10:20.990" v="5320" actId="1035"/>
          <ac:grpSpMkLst>
            <pc:docMk/>
            <pc:sldMk cId="0" sldId="264"/>
            <ac:grpSpMk id="14" creationId="{00000000-0000-0000-0000-000000000000}"/>
          </ac:grpSpMkLst>
        </pc:grpChg>
        <pc:cxnChg chg="add mod">
          <ac:chgData name="Praveen Namakkal Mohankumar" userId="8059d15b-4f8c-44f0-86d6-597a7b49ae19" providerId="ADAL" clId="{1B2690F7-0541-6447-8590-7BE60F306849}" dt="2023-11-27T18:43:15.741" v="1656"/>
          <ac:cxnSpMkLst>
            <pc:docMk/>
            <pc:sldMk cId="0" sldId="264"/>
            <ac:cxnSpMk id="7" creationId="{563393F2-6FC5-BFDB-7A69-EA16926CD736}"/>
          </ac:cxnSpMkLst>
        </pc:cxnChg>
        <pc:cxnChg chg="add mod">
          <ac:chgData name="Praveen Namakkal Mohankumar" userId="8059d15b-4f8c-44f0-86d6-597a7b49ae19" providerId="ADAL" clId="{1B2690F7-0541-6447-8590-7BE60F306849}" dt="2023-11-27T18:43:39.706" v="1688" actId="692"/>
          <ac:cxnSpMkLst>
            <pc:docMk/>
            <pc:sldMk cId="0" sldId="264"/>
            <ac:cxnSpMk id="8" creationId="{D91D5964-9169-C8A0-E7FF-8BC7DD48905E}"/>
          </ac:cxnSpMkLst>
        </pc:cxnChg>
        <pc:cxnChg chg="add mod">
          <ac:chgData name="Praveen Namakkal Mohankumar" userId="8059d15b-4f8c-44f0-86d6-597a7b49ae19" providerId="ADAL" clId="{1B2690F7-0541-6447-8590-7BE60F306849}" dt="2023-11-27T18:43:23.161" v="1686" actId="1035"/>
          <ac:cxnSpMkLst>
            <pc:docMk/>
            <pc:sldMk cId="0" sldId="264"/>
            <ac:cxnSpMk id="9" creationId="{BE63C6E1-A501-E569-3F2C-D4B0EDCBE61C}"/>
          </ac:cxnSpMkLst>
        </pc:cxnChg>
        <pc:cxnChg chg="add mod">
          <ac:chgData name="Praveen Namakkal Mohankumar" userId="8059d15b-4f8c-44f0-86d6-597a7b49ae19" providerId="ADAL" clId="{1B2690F7-0541-6447-8590-7BE60F306849}" dt="2023-11-27T18:43:15.741" v="1656"/>
          <ac:cxnSpMkLst>
            <pc:docMk/>
            <pc:sldMk cId="0" sldId="264"/>
            <ac:cxnSpMk id="26" creationId="{2B73E304-46FC-9AA6-D98C-2D4188F5B305}"/>
          </ac:cxnSpMkLst>
        </pc:cxnChg>
      </pc:sldChg>
      <pc:sldChg chg="addSp delSp modSp add del mod setBg modAnim">
        <pc:chgData name="Praveen Namakkal Mohankumar" userId="8059d15b-4f8c-44f0-86d6-597a7b49ae19" providerId="ADAL" clId="{1B2690F7-0541-6447-8590-7BE60F306849}" dt="2023-11-30T19:28:52.863" v="9693" actId="1076"/>
        <pc:sldMkLst>
          <pc:docMk/>
          <pc:sldMk cId="0" sldId="265"/>
        </pc:sldMkLst>
        <pc:spChg chg="add del mod">
          <ac:chgData name="Praveen Namakkal Mohankumar" userId="8059d15b-4f8c-44f0-86d6-597a7b49ae19" providerId="ADAL" clId="{1B2690F7-0541-6447-8590-7BE60F306849}" dt="2023-11-30T19:28:52.320" v="9692" actId="1076"/>
          <ac:spMkLst>
            <pc:docMk/>
            <pc:sldMk cId="0" sldId="265"/>
            <ac:spMk id="2" creationId="{00000000-0000-0000-0000-000000000000}"/>
          </ac:spMkLst>
        </pc:spChg>
        <pc:spChg chg="del">
          <ac:chgData name="Praveen Namakkal Mohankumar" userId="8059d15b-4f8c-44f0-86d6-597a7b49ae19" providerId="ADAL" clId="{1B2690F7-0541-6447-8590-7BE60F306849}" dt="2023-11-27T18:00:09.219" v="91" actId="478"/>
          <ac:spMkLst>
            <pc:docMk/>
            <pc:sldMk cId="0" sldId="265"/>
            <ac:spMk id="3" creationId="{00000000-0000-0000-0000-000000000000}"/>
          </ac:spMkLst>
        </pc:spChg>
        <pc:spChg chg="add del mod">
          <ac:chgData name="Praveen Namakkal Mohankumar" userId="8059d15b-4f8c-44f0-86d6-597a7b49ae19" providerId="ADAL" clId="{1B2690F7-0541-6447-8590-7BE60F306849}" dt="2023-11-30T00:00:58.888" v="4771" actId="767"/>
          <ac:spMkLst>
            <pc:docMk/>
            <pc:sldMk cId="0" sldId="265"/>
            <ac:spMk id="3" creationId="{0019C275-ABC4-8785-E192-73973FAA6654}"/>
          </ac:spMkLst>
        </pc:spChg>
        <pc:spChg chg="add del mod">
          <ac:chgData name="Praveen Namakkal Mohankumar" userId="8059d15b-4f8c-44f0-86d6-597a7b49ae19" providerId="ADAL" clId="{1B2690F7-0541-6447-8590-7BE60F306849}" dt="2023-11-27T19:29:08.513" v="2925" actId="478"/>
          <ac:spMkLst>
            <pc:docMk/>
            <pc:sldMk cId="0" sldId="265"/>
            <ac:spMk id="3" creationId="{A181C5F5-21E4-5530-AF56-8F2934AC92C3}"/>
          </ac:spMkLst>
        </pc:spChg>
        <pc:spChg chg="del">
          <ac:chgData name="Praveen Namakkal Mohankumar" userId="8059d15b-4f8c-44f0-86d6-597a7b49ae19" providerId="ADAL" clId="{1B2690F7-0541-6447-8590-7BE60F306849}" dt="2023-11-27T18:00:13.614" v="92" actId="478"/>
          <ac:spMkLst>
            <pc:docMk/>
            <pc:sldMk cId="0" sldId="265"/>
            <ac:spMk id="11" creationId="{00000000-0000-0000-0000-000000000000}"/>
          </ac:spMkLst>
        </pc:spChg>
        <pc:spChg chg="mod">
          <ac:chgData name="Praveen Namakkal Mohankumar" userId="8059d15b-4f8c-44f0-86d6-597a7b49ae19" providerId="ADAL" clId="{1B2690F7-0541-6447-8590-7BE60F306849}" dt="2023-11-29T23:09:18.259" v="3731" actId="2711"/>
          <ac:spMkLst>
            <pc:docMk/>
            <pc:sldMk cId="0" sldId="265"/>
            <ac:spMk id="12" creationId="{00000000-0000-0000-0000-000000000000}"/>
          </ac:spMkLst>
        </pc:spChg>
        <pc:spChg chg="mod topLvl">
          <ac:chgData name="Praveen Namakkal Mohankumar" userId="8059d15b-4f8c-44f0-86d6-597a7b49ae19" providerId="ADAL" clId="{1B2690F7-0541-6447-8590-7BE60F306849}" dt="2023-11-27T19:36:16.535" v="3193" actId="1076"/>
          <ac:spMkLst>
            <pc:docMk/>
            <pc:sldMk cId="0" sldId="265"/>
            <ac:spMk id="13" creationId="{6028CD59-7074-7671-FD27-017B354561A7}"/>
          </ac:spMkLst>
        </pc:spChg>
        <pc:spChg chg="del mod topLvl">
          <ac:chgData name="Praveen Namakkal Mohankumar" userId="8059d15b-4f8c-44f0-86d6-597a7b49ae19" providerId="ADAL" clId="{1B2690F7-0541-6447-8590-7BE60F306849}" dt="2023-11-27T19:36:11.724" v="3192" actId="478"/>
          <ac:spMkLst>
            <pc:docMk/>
            <pc:sldMk cId="0" sldId="265"/>
            <ac:spMk id="14" creationId="{71C338D5-7CBC-19FA-B88A-D5F1703C8AC9}"/>
          </ac:spMkLst>
        </pc:spChg>
        <pc:grpChg chg="del">
          <ac:chgData name="Praveen Namakkal Mohankumar" userId="8059d15b-4f8c-44f0-86d6-597a7b49ae19" providerId="ADAL" clId="{1B2690F7-0541-6447-8590-7BE60F306849}" dt="2023-11-27T18:26:31.368" v="731" actId="478"/>
          <ac:grpSpMkLst>
            <pc:docMk/>
            <pc:sldMk cId="0" sldId="265"/>
            <ac:grpSpMk id="4" creationId="{00000000-0000-0000-0000-000000000000}"/>
          </ac:grpSpMkLst>
        </pc:grpChg>
        <pc:grpChg chg="add del mod">
          <ac:chgData name="Praveen Namakkal Mohankumar" userId="8059d15b-4f8c-44f0-86d6-597a7b49ae19" providerId="ADAL" clId="{1B2690F7-0541-6447-8590-7BE60F306849}" dt="2023-11-27T19:36:11.724" v="3192" actId="478"/>
          <ac:grpSpMkLst>
            <pc:docMk/>
            <pc:sldMk cId="0" sldId="265"/>
            <ac:grpSpMk id="11" creationId="{CD76F890-5B4D-A275-35B0-A3B7CC44D180}"/>
          </ac:grpSpMkLst>
        </pc:grpChg>
        <pc:graphicFrameChg chg="mod modGraphic">
          <ac:chgData name="Praveen Namakkal Mohankumar" userId="8059d15b-4f8c-44f0-86d6-597a7b49ae19" providerId="ADAL" clId="{1B2690F7-0541-6447-8590-7BE60F306849}" dt="2023-11-30T18:42:12.981" v="9387" actId="1036"/>
          <ac:graphicFrameMkLst>
            <pc:docMk/>
            <pc:sldMk cId="0" sldId="265"/>
            <ac:graphicFrameMk id="3" creationId="{00000000-0000-0000-0000-000000000000}"/>
          </ac:graphicFrameMkLst>
        </pc:graphicFrameChg>
        <pc:graphicFrameChg chg="mod">
          <ac:chgData name="Praveen Namakkal Mohankumar" userId="8059d15b-4f8c-44f0-86d6-597a7b49ae19" providerId="ADAL" clId="{1B2690F7-0541-6447-8590-7BE60F306849}" dt="2023-11-30T19:28:52.863" v="9693" actId="1076"/>
          <ac:graphicFrameMkLst>
            <pc:docMk/>
            <pc:sldMk cId="0" sldId="265"/>
            <ac:graphicFrameMk id="10" creationId="{00000000-0000-0000-0000-000000000000}"/>
          </ac:graphicFrameMkLst>
        </pc:graphicFrameChg>
      </pc:sldChg>
      <pc:sldChg chg="addSp delSp modSp add del mod setBg">
        <pc:chgData name="Praveen Namakkal Mohankumar" userId="8059d15b-4f8c-44f0-86d6-597a7b49ae19" providerId="ADAL" clId="{1B2690F7-0541-6447-8590-7BE60F306849}" dt="2023-11-30T00:35:13.548" v="5762" actId="2696"/>
        <pc:sldMkLst>
          <pc:docMk/>
          <pc:sldMk cId="0" sldId="266"/>
        </pc:sldMkLst>
        <pc:spChg chg="del mod">
          <ac:chgData name="Praveen Namakkal Mohankumar" userId="8059d15b-4f8c-44f0-86d6-597a7b49ae19" providerId="ADAL" clId="{1B2690F7-0541-6447-8590-7BE60F306849}" dt="2023-11-27T19:12:35.550" v="2446" actId="478"/>
          <ac:spMkLst>
            <pc:docMk/>
            <pc:sldMk cId="0" sldId="266"/>
            <ac:spMk id="2" creationId="{00000000-0000-0000-0000-000000000000}"/>
          </ac:spMkLst>
        </pc:spChg>
        <pc:spChg chg="add del mod">
          <ac:chgData name="Praveen Namakkal Mohankumar" userId="8059d15b-4f8c-44f0-86d6-597a7b49ae19" providerId="ADAL" clId="{1B2690F7-0541-6447-8590-7BE60F306849}" dt="2023-11-30T00:35:03.378" v="5759" actId="478"/>
          <ac:spMkLst>
            <pc:docMk/>
            <pc:sldMk cId="0" sldId="266"/>
            <ac:spMk id="2" creationId="{53EB719B-E37B-8B6C-938F-E6F8893EFCB0}"/>
          </ac:spMkLst>
        </pc:spChg>
        <pc:spChg chg="add del mod">
          <ac:chgData name="Praveen Namakkal Mohankumar" userId="8059d15b-4f8c-44f0-86d6-597a7b49ae19" providerId="ADAL" clId="{1B2690F7-0541-6447-8590-7BE60F306849}" dt="2023-11-30T00:16:57.721" v="5482"/>
          <ac:spMkLst>
            <pc:docMk/>
            <pc:sldMk cId="0" sldId="266"/>
            <ac:spMk id="3" creationId="{705F3217-9A16-E1B1-4D73-923BD36C0931}"/>
          </ac:spMkLst>
        </pc:spChg>
        <pc:spChg chg="add mod">
          <ac:chgData name="Praveen Namakkal Mohankumar" userId="8059d15b-4f8c-44f0-86d6-597a7b49ae19" providerId="ADAL" clId="{1B2690F7-0541-6447-8590-7BE60F306849}" dt="2023-11-30T00:17:06.065" v="5484"/>
          <ac:spMkLst>
            <pc:docMk/>
            <pc:sldMk cId="0" sldId="266"/>
            <ac:spMk id="4" creationId="{77677F1E-1CE6-B4C9-8616-E0C7EA7CEA92}"/>
          </ac:spMkLst>
        </pc:spChg>
        <pc:spChg chg="add mod">
          <ac:chgData name="Praveen Namakkal Mohankumar" userId="8059d15b-4f8c-44f0-86d6-597a7b49ae19" providerId="ADAL" clId="{1B2690F7-0541-6447-8590-7BE60F306849}" dt="2023-11-27T19:36:40.416" v="3203"/>
          <ac:spMkLst>
            <pc:docMk/>
            <pc:sldMk cId="0" sldId="266"/>
            <ac:spMk id="5" creationId="{8DDD4DB8-0573-F665-E386-434D2B58CC1E}"/>
          </ac:spMkLst>
        </pc:spChg>
        <pc:spChg chg="add mod">
          <ac:chgData name="Praveen Namakkal Mohankumar" userId="8059d15b-4f8c-44f0-86d6-597a7b49ae19" providerId="ADAL" clId="{1B2690F7-0541-6447-8590-7BE60F306849}" dt="2023-11-27T19:38:59.844" v="3292"/>
          <ac:spMkLst>
            <pc:docMk/>
            <pc:sldMk cId="0" sldId="266"/>
            <ac:spMk id="7" creationId="{B330883C-D079-17AA-9FC3-96E7EE42D5E1}"/>
          </ac:spMkLst>
        </pc:spChg>
        <pc:spChg chg="del mod">
          <ac:chgData name="Praveen Namakkal Mohankumar" userId="8059d15b-4f8c-44f0-86d6-597a7b49ae19" providerId="ADAL" clId="{1B2690F7-0541-6447-8590-7BE60F306849}" dt="2023-11-27T18:59:39.242" v="2037" actId="478"/>
          <ac:spMkLst>
            <pc:docMk/>
            <pc:sldMk cId="0" sldId="266"/>
            <ac:spMk id="8" creationId="{00000000-0000-0000-0000-000000000000}"/>
          </ac:spMkLst>
        </pc:spChg>
        <pc:spChg chg="add mod">
          <ac:chgData name="Praveen Namakkal Mohankumar" userId="8059d15b-4f8c-44f0-86d6-597a7b49ae19" providerId="ADAL" clId="{1B2690F7-0541-6447-8590-7BE60F306849}" dt="2023-11-30T00:34:58.439" v="5758" actId="20577"/>
          <ac:spMkLst>
            <pc:docMk/>
            <pc:sldMk cId="0" sldId="266"/>
            <ac:spMk id="8" creationId="{427D68A1-B2BE-BFB3-8BDD-FB2BB7D80618}"/>
          </ac:spMkLst>
        </pc:spChg>
        <pc:spChg chg="add del mod">
          <ac:chgData name="Praveen Namakkal Mohankumar" userId="8059d15b-4f8c-44f0-86d6-597a7b49ae19" providerId="ADAL" clId="{1B2690F7-0541-6447-8590-7BE60F306849}" dt="2023-11-30T00:17:24.907" v="5508"/>
          <ac:spMkLst>
            <pc:docMk/>
            <pc:sldMk cId="0" sldId="266"/>
            <ac:spMk id="9" creationId="{B5D4B602-E67F-E1A6-3306-2A10DB2D37D5}"/>
          </ac:spMkLst>
        </pc:spChg>
        <pc:spChg chg="add del mod">
          <ac:chgData name="Praveen Namakkal Mohankumar" userId="8059d15b-4f8c-44f0-86d6-597a7b49ae19" providerId="ADAL" clId="{1B2690F7-0541-6447-8590-7BE60F306849}" dt="2023-11-30T00:17:24.907" v="5508"/>
          <ac:spMkLst>
            <pc:docMk/>
            <pc:sldMk cId="0" sldId="266"/>
            <ac:spMk id="10" creationId="{F00D2519-D5A3-D4D4-8581-922417169D36}"/>
          </ac:spMkLst>
        </pc:spChg>
        <pc:spChg chg="del">
          <ac:chgData name="Praveen Namakkal Mohankumar" userId="8059d15b-4f8c-44f0-86d6-597a7b49ae19" providerId="ADAL" clId="{1B2690F7-0541-6447-8590-7BE60F306849}" dt="2023-11-27T18:27:31.575" v="892" actId="478"/>
          <ac:spMkLst>
            <pc:docMk/>
            <pc:sldMk cId="0" sldId="266"/>
            <ac:spMk id="12" creationId="{00000000-0000-0000-0000-000000000000}"/>
          </ac:spMkLst>
        </pc:spChg>
        <pc:spChg chg="del">
          <ac:chgData name="Praveen Namakkal Mohankumar" userId="8059d15b-4f8c-44f0-86d6-597a7b49ae19" providerId="ADAL" clId="{1B2690F7-0541-6447-8590-7BE60F306849}" dt="2023-11-27T18:30:46.370" v="943" actId="478"/>
          <ac:spMkLst>
            <pc:docMk/>
            <pc:sldMk cId="0" sldId="266"/>
            <ac:spMk id="13" creationId="{00000000-0000-0000-0000-000000000000}"/>
          </ac:spMkLst>
        </pc:spChg>
        <pc:spChg chg="add del mod">
          <ac:chgData name="Praveen Namakkal Mohankumar" userId="8059d15b-4f8c-44f0-86d6-597a7b49ae19" providerId="ADAL" clId="{1B2690F7-0541-6447-8590-7BE60F306849}" dt="2023-11-27T19:28:53.775" v="2920" actId="478"/>
          <ac:spMkLst>
            <pc:docMk/>
            <pc:sldMk cId="0" sldId="266"/>
            <ac:spMk id="14" creationId="{76D525A9-0FBB-2A65-CB7E-4DD0061E7BB0}"/>
          </ac:spMkLst>
        </pc:spChg>
        <pc:spChg chg="add del mod">
          <ac:chgData name="Praveen Namakkal Mohankumar" userId="8059d15b-4f8c-44f0-86d6-597a7b49ae19" providerId="ADAL" clId="{1B2690F7-0541-6447-8590-7BE60F306849}" dt="2023-11-30T00:35:03.378" v="5759" actId="478"/>
          <ac:spMkLst>
            <pc:docMk/>
            <pc:sldMk cId="0" sldId="266"/>
            <ac:spMk id="15" creationId="{6FBC010E-537C-5C1C-979A-4B9070A11CDD}"/>
          </ac:spMkLst>
        </pc:spChg>
        <pc:spChg chg="add del mod">
          <ac:chgData name="Praveen Namakkal Mohankumar" userId="8059d15b-4f8c-44f0-86d6-597a7b49ae19" providerId="ADAL" clId="{1B2690F7-0541-6447-8590-7BE60F306849}" dt="2023-11-30T00:35:03.378" v="5759" actId="478"/>
          <ac:spMkLst>
            <pc:docMk/>
            <pc:sldMk cId="0" sldId="266"/>
            <ac:spMk id="16" creationId="{2AEB4045-3CA0-8D68-DD81-FE09E917C69D}"/>
          </ac:spMkLst>
        </pc:spChg>
        <pc:spChg chg="add del mod">
          <ac:chgData name="Praveen Namakkal Mohankumar" userId="8059d15b-4f8c-44f0-86d6-597a7b49ae19" providerId="ADAL" clId="{1B2690F7-0541-6447-8590-7BE60F306849}" dt="2023-11-27T19:01:37.368" v="2053" actId="478"/>
          <ac:spMkLst>
            <pc:docMk/>
            <pc:sldMk cId="0" sldId="266"/>
            <ac:spMk id="17" creationId="{13720B07-BE94-B6D8-B76E-4DD2651806E3}"/>
          </ac:spMkLst>
        </pc:spChg>
        <pc:spChg chg="add del mod">
          <ac:chgData name="Praveen Namakkal Mohankumar" userId="8059d15b-4f8c-44f0-86d6-597a7b49ae19" providerId="ADAL" clId="{1B2690F7-0541-6447-8590-7BE60F306849}" dt="2023-11-27T19:01:17.535" v="2051" actId="47"/>
          <ac:spMkLst>
            <pc:docMk/>
            <pc:sldMk cId="0" sldId="266"/>
            <ac:spMk id="18" creationId="{08F3554F-DF46-A7F6-A490-A765237D939C}"/>
          </ac:spMkLst>
        </pc:spChg>
        <pc:spChg chg="add del mod">
          <ac:chgData name="Praveen Namakkal Mohankumar" userId="8059d15b-4f8c-44f0-86d6-597a7b49ae19" providerId="ADAL" clId="{1B2690F7-0541-6447-8590-7BE60F306849}" dt="2023-11-30T00:17:55.970" v="5517" actId="478"/>
          <ac:spMkLst>
            <pc:docMk/>
            <pc:sldMk cId="0" sldId="266"/>
            <ac:spMk id="19" creationId="{18EA1292-6963-9D79-0F34-A00A77CCF16F}"/>
          </ac:spMkLst>
        </pc:spChg>
        <pc:spChg chg="add del mod">
          <ac:chgData name="Praveen Namakkal Mohankumar" userId="8059d15b-4f8c-44f0-86d6-597a7b49ae19" providerId="ADAL" clId="{1B2690F7-0541-6447-8590-7BE60F306849}" dt="2023-11-30T00:17:00.283" v="5483" actId="478"/>
          <ac:spMkLst>
            <pc:docMk/>
            <pc:sldMk cId="0" sldId="266"/>
            <ac:spMk id="20" creationId="{3CEFFBBD-0691-605E-A510-C396385FA2E1}"/>
          </ac:spMkLst>
        </pc:spChg>
        <pc:spChg chg="add del mod">
          <ac:chgData name="Praveen Namakkal Mohankumar" userId="8059d15b-4f8c-44f0-86d6-597a7b49ae19" providerId="ADAL" clId="{1B2690F7-0541-6447-8590-7BE60F306849}" dt="2023-11-27T19:12:27.874" v="2444" actId="478"/>
          <ac:spMkLst>
            <pc:docMk/>
            <pc:sldMk cId="0" sldId="266"/>
            <ac:spMk id="21" creationId="{CEF97D83-6EA4-1B23-7C21-70D673D1D6CC}"/>
          </ac:spMkLst>
        </pc:spChg>
        <pc:spChg chg="mod">
          <ac:chgData name="Praveen Namakkal Mohankumar" userId="8059d15b-4f8c-44f0-86d6-597a7b49ae19" providerId="ADAL" clId="{1B2690F7-0541-6447-8590-7BE60F306849}" dt="2023-11-27T19:13:00.824" v="2451"/>
          <ac:spMkLst>
            <pc:docMk/>
            <pc:sldMk cId="0" sldId="266"/>
            <ac:spMk id="24" creationId="{74CA1368-88AB-E943-2AD5-BEEB5353EFCB}"/>
          </ac:spMkLst>
        </pc:spChg>
        <pc:spChg chg="mod">
          <ac:chgData name="Praveen Namakkal Mohankumar" userId="8059d15b-4f8c-44f0-86d6-597a7b49ae19" providerId="ADAL" clId="{1B2690F7-0541-6447-8590-7BE60F306849}" dt="2023-11-27T19:13:00.824" v="2451"/>
          <ac:spMkLst>
            <pc:docMk/>
            <pc:sldMk cId="0" sldId="266"/>
            <ac:spMk id="25" creationId="{DAD8C167-1551-CBE4-D8C5-1948CAFAE264}"/>
          </ac:spMkLst>
        </pc:spChg>
        <pc:grpChg chg="del">
          <ac:chgData name="Praveen Namakkal Mohankumar" userId="8059d15b-4f8c-44f0-86d6-597a7b49ae19" providerId="ADAL" clId="{1B2690F7-0541-6447-8590-7BE60F306849}" dt="2023-11-27T18:30:42.148" v="942" actId="478"/>
          <ac:grpSpMkLst>
            <pc:docMk/>
            <pc:sldMk cId="0" sldId="266"/>
            <ac:grpSpMk id="3" creationId="{00000000-0000-0000-0000-000000000000}"/>
          </ac:grpSpMkLst>
        </pc:grpChg>
        <pc:grpChg chg="del">
          <ac:chgData name="Praveen Namakkal Mohankumar" userId="8059d15b-4f8c-44f0-86d6-597a7b49ae19" providerId="ADAL" clId="{1B2690F7-0541-6447-8590-7BE60F306849}" dt="2023-11-27T18:30:41.117" v="941" actId="478"/>
          <ac:grpSpMkLst>
            <pc:docMk/>
            <pc:sldMk cId="0" sldId="266"/>
            <ac:grpSpMk id="5" creationId="{00000000-0000-0000-0000-000000000000}"/>
          </ac:grpSpMkLst>
        </pc:grpChg>
        <pc:grpChg chg="del mod">
          <ac:chgData name="Praveen Namakkal Mohankumar" userId="8059d15b-4f8c-44f0-86d6-597a7b49ae19" providerId="ADAL" clId="{1B2690F7-0541-6447-8590-7BE60F306849}" dt="2023-11-27T18:59:35.306" v="2035" actId="478"/>
          <ac:grpSpMkLst>
            <pc:docMk/>
            <pc:sldMk cId="0" sldId="266"/>
            <ac:grpSpMk id="9" creationId="{00000000-0000-0000-0000-000000000000}"/>
          </ac:grpSpMkLst>
        </pc:grpChg>
        <pc:grpChg chg="add del mod">
          <ac:chgData name="Praveen Namakkal Mohankumar" userId="8059d15b-4f8c-44f0-86d6-597a7b49ae19" providerId="ADAL" clId="{1B2690F7-0541-6447-8590-7BE60F306849}" dt="2023-11-27T19:36:40.075" v="3202" actId="478"/>
          <ac:grpSpMkLst>
            <pc:docMk/>
            <pc:sldMk cId="0" sldId="266"/>
            <ac:grpSpMk id="23" creationId="{C81AE043-959B-2B8A-446B-5AB87E08DEC4}"/>
          </ac:grpSpMkLst>
        </pc:grpChg>
        <pc:graphicFrameChg chg="add del mod modGraphic">
          <ac:chgData name="Praveen Namakkal Mohankumar" userId="8059d15b-4f8c-44f0-86d6-597a7b49ae19" providerId="ADAL" clId="{1B2690F7-0541-6447-8590-7BE60F306849}" dt="2023-11-30T00:17:21.547" v="5506" actId="478"/>
          <ac:graphicFrameMkLst>
            <pc:docMk/>
            <pc:sldMk cId="0" sldId="266"/>
            <ac:graphicFrameMk id="22" creationId="{CF4ADF86-FF71-D04B-3912-E859F1EE59C0}"/>
          </ac:graphicFrameMkLst>
        </pc:graphicFrameChg>
        <pc:picChg chg="add del mod">
          <ac:chgData name="Praveen Namakkal Mohankumar" userId="8059d15b-4f8c-44f0-86d6-597a7b49ae19" providerId="ADAL" clId="{1B2690F7-0541-6447-8590-7BE60F306849}" dt="2023-11-27T19:34:27.555" v="3184" actId="478"/>
          <ac:picMkLst>
            <pc:docMk/>
            <pc:sldMk cId="0" sldId="266"/>
            <ac:picMk id="4" creationId="{10B2CF98-7781-BECD-34FD-0EE3E33C02DD}"/>
          </ac:picMkLst>
        </pc:picChg>
        <pc:cxnChg chg="add del mod">
          <ac:chgData name="Praveen Namakkal Mohankumar" userId="8059d15b-4f8c-44f0-86d6-597a7b49ae19" providerId="ADAL" clId="{1B2690F7-0541-6447-8590-7BE60F306849}" dt="2023-11-27T19:38:59.606" v="3291" actId="478"/>
          <ac:cxnSpMkLst>
            <pc:docMk/>
            <pc:sldMk cId="0" sldId="266"/>
            <ac:cxnSpMk id="3" creationId="{A142A4CA-741C-4529-D30E-51D3FA2AE91B}"/>
          </ac:cxnSpMkLst>
        </pc:cxnChg>
        <pc:cxnChg chg="add mod">
          <ac:chgData name="Praveen Namakkal Mohankumar" userId="8059d15b-4f8c-44f0-86d6-597a7b49ae19" providerId="ADAL" clId="{1B2690F7-0541-6447-8590-7BE60F306849}" dt="2023-11-27T19:38:59.844" v="3292"/>
          <ac:cxnSpMkLst>
            <pc:docMk/>
            <pc:sldMk cId="0" sldId="266"/>
            <ac:cxnSpMk id="6" creationId="{DDEC38D3-FD19-62B5-8BB7-5A59F193CEAF}"/>
          </ac:cxnSpMkLst>
        </pc:cxnChg>
      </pc:sldChg>
      <pc:sldChg chg="addSp delSp modSp add del mod ord setBg modAnim">
        <pc:chgData name="Praveen Namakkal Mohankumar" userId="8059d15b-4f8c-44f0-86d6-597a7b49ae19" providerId="ADAL" clId="{1B2690F7-0541-6447-8590-7BE60F306849}" dt="2023-11-30T19:03:19.464" v="9674"/>
        <pc:sldMkLst>
          <pc:docMk/>
          <pc:sldMk cId="0" sldId="267"/>
        </pc:sldMkLst>
        <pc:spChg chg="mod">
          <ac:chgData name="Praveen Namakkal Mohankumar" userId="8059d15b-4f8c-44f0-86d6-597a7b49ae19" providerId="ADAL" clId="{1B2690F7-0541-6447-8590-7BE60F306849}" dt="2023-11-30T16:52:37.997" v="7021" actId="14100"/>
          <ac:spMkLst>
            <pc:docMk/>
            <pc:sldMk cId="0" sldId="267"/>
            <ac:spMk id="3" creationId="{00000000-0000-0000-0000-000000000000}"/>
          </ac:spMkLst>
        </pc:spChg>
        <pc:spChg chg="mod">
          <ac:chgData name="Praveen Namakkal Mohankumar" userId="8059d15b-4f8c-44f0-86d6-597a7b49ae19" providerId="ADAL" clId="{1B2690F7-0541-6447-8590-7BE60F306849}" dt="2023-11-30T00:06:41.844" v="4830" actId="207"/>
          <ac:spMkLst>
            <pc:docMk/>
            <pc:sldMk cId="0" sldId="267"/>
            <ac:spMk id="4" creationId="{00000000-0000-0000-0000-000000000000}"/>
          </ac:spMkLst>
        </pc:spChg>
        <pc:spChg chg="mod">
          <ac:chgData name="Praveen Namakkal Mohankumar" userId="8059d15b-4f8c-44f0-86d6-597a7b49ae19" providerId="ADAL" clId="{1B2690F7-0541-6447-8590-7BE60F306849}" dt="2023-11-30T02:23:46.654" v="6517"/>
          <ac:spMkLst>
            <pc:docMk/>
            <pc:sldMk cId="0" sldId="267"/>
            <ac:spMk id="6" creationId="{7738E16B-D752-BF5D-18BE-F00B78F684C1}"/>
          </ac:spMkLst>
        </pc:spChg>
        <pc:spChg chg="mod">
          <ac:chgData name="Praveen Namakkal Mohankumar" userId="8059d15b-4f8c-44f0-86d6-597a7b49ae19" providerId="ADAL" clId="{1B2690F7-0541-6447-8590-7BE60F306849}" dt="2023-11-30T02:23:46.654" v="6517"/>
          <ac:spMkLst>
            <pc:docMk/>
            <pc:sldMk cId="0" sldId="267"/>
            <ac:spMk id="7" creationId="{F5415CB7-6320-E498-883A-733E0ACAEF8D}"/>
          </ac:spMkLst>
        </pc:spChg>
        <pc:spChg chg="add del mod">
          <ac:chgData name="Praveen Namakkal Mohankumar" userId="8059d15b-4f8c-44f0-86d6-597a7b49ae19" providerId="ADAL" clId="{1B2690F7-0541-6447-8590-7BE60F306849}" dt="2023-11-30T16:37:45.749" v="6571" actId="478"/>
          <ac:spMkLst>
            <pc:docMk/>
            <pc:sldMk cId="0" sldId="267"/>
            <ac:spMk id="8" creationId="{2C6C06B6-CFA3-4922-4A31-8E0C6BC64558}"/>
          </ac:spMkLst>
        </pc:spChg>
        <pc:spChg chg="add del mod">
          <ac:chgData name="Praveen Namakkal Mohankumar" userId="8059d15b-4f8c-44f0-86d6-597a7b49ae19" providerId="ADAL" clId="{1B2690F7-0541-6447-8590-7BE60F306849}" dt="2023-11-30T16:37:45.749" v="6571" actId="478"/>
          <ac:spMkLst>
            <pc:docMk/>
            <pc:sldMk cId="0" sldId="267"/>
            <ac:spMk id="9" creationId="{21EA41C7-EFE9-498A-567E-699C9D6BD3E0}"/>
          </ac:spMkLst>
        </pc:spChg>
        <pc:spChg chg="del mod">
          <ac:chgData name="Praveen Namakkal Mohankumar" userId="8059d15b-4f8c-44f0-86d6-597a7b49ae19" providerId="ADAL" clId="{1B2690F7-0541-6447-8590-7BE60F306849}" dt="2023-11-29T23:05:40.581" v="3721" actId="478"/>
          <ac:spMkLst>
            <pc:docMk/>
            <pc:sldMk cId="0" sldId="267"/>
            <ac:spMk id="11" creationId="{00000000-0000-0000-0000-000000000000}"/>
          </ac:spMkLst>
        </pc:spChg>
        <pc:spChg chg="del">
          <ac:chgData name="Praveen Namakkal Mohankumar" userId="8059d15b-4f8c-44f0-86d6-597a7b49ae19" providerId="ADAL" clId="{1B2690F7-0541-6447-8590-7BE60F306849}" dt="2023-11-27T18:35:44.651" v="1058" actId="478"/>
          <ac:spMkLst>
            <pc:docMk/>
            <pc:sldMk cId="0" sldId="267"/>
            <ac:spMk id="12" creationId="{00000000-0000-0000-0000-000000000000}"/>
          </ac:spMkLst>
        </pc:spChg>
        <pc:spChg chg="add mod">
          <ac:chgData name="Praveen Namakkal Mohankumar" userId="8059d15b-4f8c-44f0-86d6-597a7b49ae19" providerId="ADAL" clId="{1B2690F7-0541-6447-8590-7BE60F306849}" dt="2023-11-27T19:36:27.674" v="3197"/>
          <ac:spMkLst>
            <pc:docMk/>
            <pc:sldMk cId="0" sldId="267"/>
            <ac:spMk id="12" creationId="{70096B01-C328-E494-D76F-5B6BAE77ADE1}"/>
          </ac:spMkLst>
        </pc:spChg>
        <pc:spChg chg="del mod topLvl">
          <ac:chgData name="Praveen Namakkal Mohankumar" userId="8059d15b-4f8c-44f0-86d6-597a7b49ae19" providerId="ADAL" clId="{1B2690F7-0541-6447-8590-7BE60F306849}" dt="2023-11-30T00:13:04.580" v="5412" actId="478"/>
          <ac:spMkLst>
            <pc:docMk/>
            <pc:sldMk cId="0" sldId="267"/>
            <ac:spMk id="14" creationId="{00000000-0000-0000-0000-000000000000}"/>
          </ac:spMkLst>
        </pc:spChg>
        <pc:spChg chg="mod topLvl">
          <ac:chgData name="Praveen Namakkal Mohankumar" userId="8059d15b-4f8c-44f0-86d6-597a7b49ae19" providerId="ADAL" clId="{1B2690F7-0541-6447-8590-7BE60F306849}" dt="2023-11-30T16:54:14.888" v="7048" actId="1035"/>
          <ac:spMkLst>
            <pc:docMk/>
            <pc:sldMk cId="0" sldId="267"/>
            <ac:spMk id="15" creationId="{00000000-0000-0000-0000-000000000000}"/>
          </ac:spMkLst>
        </pc:spChg>
        <pc:spChg chg="add del mod">
          <ac:chgData name="Praveen Namakkal Mohankumar" userId="8059d15b-4f8c-44f0-86d6-597a7b49ae19" providerId="ADAL" clId="{1B2690F7-0541-6447-8590-7BE60F306849}" dt="2023-11-30T16:53:16.087" v="7030" actId="478"/>
          <ac:spMkLst>
            <pc:docMk/>
            <pc:sldMk cId="0" sldId="267"/>
            <ac:spMk id="16" creationId="{4D26CA63-BB65-CDA4-BFCE-60DA7EC70BBC}"/>
          </ac:spMkLst>
        </pc:spChg>
        <pc:spChg chg="add del mod">
          <ac:chgData name="Praveen Namakkal Mohankumar" userId="8059d15b-4f8c-44f0-86d6-597a7b49ae19" providerId="ADAL" clId="{1B2690F7-0541-6447-8590-7BE60F306849}" dt="2023-11-30T16:56:04.173" v="7067" actId="478"/>
          <ac:spMkLst>
            <pc:docMk/>
            <pc:sldMk cId="0" sldId="267"/>
            <ac:spMk id="17" creationId="{C09C2402-E90C-BFAF-CF7B-DFD6AC32183A}"/>
          </ac:spMkLst>
        </pc:spChg>
        <pc:spChg chg="add del mod">
          <ac:chgData name="Praveen Namakkal Mohankumar" userId="8059d15b-4f8c-44f0-86d6-597a7b49ae19" providerId="ADAL" clId="{1B2690F7-0541-6447-8590-7BE60F306849}" dt="2023-11-30T16:56:39.238" v="7074" actId="478"/>
          <ac:spMkLst>
            <pc:docMk/>
            <pc:sldMk cId="0" sldId="267"/>
            <ac:spMk id="18" creationId="{36D973D6-C460-10F4-B39C-A9621CF39750}"/>
          </ac:spMkLst>
        </pc:spChg>
        <pc:spChg chg="add mod">
          <ac:chgData name="Praveen Namakkal Mohankumar" userId="8059d15b-4f8c-44f0-86d6-597a7b49ae19" providerId="ADAL" clId="{1B2690F7-0541-6447-8590-7BE60F306849}" dt="2023-11-30T19:03:12.549" v="9673" actId="164"/>
          <ac:spMkLst>
            <pc:docMk/>
            <pc:sldMk cId="0" sldId="267"/>
            <ac:spMk id="19" creationId="{B412E894-86C8-E758-71C5-226C3329BEFA}"/>
          </ac:spMkLst>
        </pc:spChg>
        <pc:spChg chg="add mod">
          <ac:chgData name="Praveen Namakkal Mohankumar" userId="8059d15b-4f8c-44f0-86d6-597a7b49ae19" providerId="ADAL" clId="{1B2690F7-0541-6447-8590-7BE60F306849}" dt="2023-11-30T16:58:35.170" v="7133" actId="404"/>
          <ac:spMkLst>
            <pc:docMk/>
            <pc:sldMk cId="0" sldId="267"/>
            <ac:spMk id="20" creationId="{CD14487F-F2E3-03C9-A0F3-885C3A14883C}"/>
          </ac:spMkLst>
        </pc:spChg>
        <pc:spChg chg="add del mod">
          <ac:chgData name="Praveen Namakkal Mohankumar" userId="8059d15b-4f8c-44f0-86d6-597a7b49ae19" providerId="ADAL" clId="{1B2690F7-0541-6447-8590-7BE60F306849}" dt="2023-11-30T16:57:26.318" v="7084" actId="478"/>
          <ac:spMkLst>
            <pc:docMk/>
            <pc:sldMk cId="0" sldId="267"/>
            <ac:spMk id="21" creationId="{4204D6B7-0452-E983-61EE-C825B136E19F}"/>
          </ac:spMkLst>
        </pc:spChg>
        <pc:spChg chg="add del mod">
          <ac:chgData name="Praveen Namakkal Mohankumar" userId="8059d15b-4f8c-44f0-86d6-597a7b49ae19" providerId="ADAL" clId="{1B2690F7-0541-6447-8590-7BE60F306849}" dt="2023-11-29T23:05:24.473" v="3717"/>
          <ac:spMkLst>
            <pc:docMk/>
            <pc:sldMk cId="0" sldId="267"/>
            <ac:spMk id="22" creationId="{172B2C1B-5679-F979-2C8E-616B4B50284B}"/>
          </ac:spMkLst>
        </pc:spChg>
        <pc:spChg chg="add del mod">
          <ac:chgData name="Praveen Namakkal Mohankumar" userId="8059d15b-4f8c-44f0-86d6-597a7b49ae19" providerId="ADAL" clId="{1B2690F7-0541-6447-8590-7BE60F306849}" dt="2023-11-30T16:57:32.424" v="7086"/>
          <ac:spMkLst>
            <pc:docMk/>
            <pc:sldMk cId="0" sldId="267"/>
            <ac:spMk id="22" creationId="{ED84A6E9-FA1B-0EE2-16B0-643C190406B5}"/>
          </ac:spMkLst>
        </pc:spChg>
        <pc:spChg chg="del mod topLvl">
          <ac:chgData name="Praveen Namakkal Mohankumar" userId="8059d15b-4f8c-44f0-86d6-597a7b49ae19" providerId="ADAL" clId="{1B2690F7-0541-6447-8590-7BE60F306849}" dt="2023-11-27T18:37:21.555" v="1165" actId="478"/>
          <ac:spMkLst>
            <pc:docMk/>
            <pc:sldMk cId="0" sldId="267"/>
            <ac:spMk id="23" creationId="{00000000-0000-0000-0000-000000000000}"/>
          </ac:spMkLst>
        </pc:spChg>
        <pc:spChg chg="add mod">
          <ac:chgData name="Praveen Namakkal Mohankumar" userId="8059d15b-4f8c-44f0-86d6-597a7b49ae19" providerId="ADAL" clId="{1B2690F7-0541-6447-8590-7BE60F306849}" dt="2023-11-30T19:03:12.549" v="9673" actId="164"/>
          <ac:spMkLst>
            <pc:docMk/>
            <pc:sldMk cId="0" sldId="267"/>
            <ac:spMk id="23" creationId="{480AE6A2-B227-13D2-4B29-1280010677D6}"/>
          </ac:spMkLst>
        </pc:spChg>
        <pc:spChg chg="add del mod">
          <ac:chgData name="Praveen Namakkal Mohankumar" userId="8059d15b-4f8c-44f0-86d6-597a7b49ae19" providerId="ADAL" clId="{1B2690F7-0541-6447-8590-7BE60F306849}" dt="2023-11-29T23:09:13.413" v="3729"/>
          <ac:spMkLst>
            <pc:docMk/>
            <pc:sldMk cId="0" sldId="267"/>
            <ac:spMk id="23" creationId="{BCD7D9F3-927F-CF43-A9A0-4B0DC37F3E45}"/>
          </ac:spMkLst>
        </pc:spChg>
        <pc:spChg chg="del mod topLvl">
          <ac:chgData name="Praveen Namakkal Mohankumar" userId="8059d15b-4f8c-44f0-86d6-597a7b49ae19" providerId="ADAL" clId="{1B2690F7-0541-6447-8590-7BE60F306849}" dt="2023-11-27T18:36:27.480" v="1108" actId="478"/>
          <ac:spMkLst>
            <pc:docMk/>
            <pc:sldMk cId="0" sldId="267"/>
            <ac:spMk id="24" creationId="{00000000-0000-0000-0000-000000000000}"/>
          </ac:spMkLst>
        </pc:spChg>
        <pc:spChg chg="add mod">
          <ac:chgData name="Praveen Namakkal Mohankumar" userId="8059d15b-4f8c-44f0-86d6-597a7b49ae19" providerId="ADAL" clId="{1B2690F7-0541-6447-8590-7BE60F306849}" dt="2023-11-30T01:07:42.670" v="6380" actId="207"/>
          <ac:spMkLst>
            <pc:docMk/>
            <pc:sldMk cId="0" sldId="267"/>
            <ac:spMk id="24" creationId="{E3029519-36F9-65C9-7630-93E81FA4205D}"/>
          </ac:spMkLst>
        </pc:spChg>
        <pc:spChg chg="del">
          <ac:chgData name="Praveen Namakkal Mohankumar" userId="8059d15b-4f8c-44f0-86d6-597a7b49ae19" providerId="ADAL" clId="{1B2690F7-0541-6447-8590-7BE60F306849}" dt="2023-11-27T18:35:38.315" v="1056" actId="478"/>
          <ac:spMkLst>
            <pc:docMk/>
            <pc:sldMk cId="0" sldId="267"/>
            <ac:spMk id="25" creationId="{00000000-0000-0000-0000-000000000000}"/>
          </ac:spMkLst>
        </pc:spChg>
        <pc:spChg chg="add del mod">
          <ac:chgData name="Praveen Namakkal Mohankumar" userId="8059d15b-4f8c-44f0-86d6-597a7b49ae19" providerId="ADAL" clId="{1B2690F7-0541-6447-8590-7BE60F306849}" dt="2023-11-29T23:15:26.796" v="3926"/>
          <ac:spMkLst>
            <pc:docMk/>
            <pc:sldMk cId="0" sldId="267"/>
            <ac:spMk id="25" creationId="{0241AAE5-257D-60AE-8FC6-465F814235B7}"/>
          </ac:spMkLst>
        </pc:spChg>
        <pc:spChg chg="del mod">
          <ac:chgData name="Praveen Namakkal Mohankumar" userId="8059d15b-4f8c-44f0-86d6-597a7b49ae19" providerId="ADAL" clId="{1B2690F7-0541-6447-8590-7BE60F306849}" dt="2023-11-29T23:29:00.089" v="4177" actId="478"/>
          <ac:spMkLst>
            <pc:docMk/>
            <pc:sldMk cId="0" sldId="267"/>
            <ac:spMk id="29" creationId="{00000000-0000-0000-0000-000000000000}"/>
          </ac:spMkLst>
        </pc:spChg>
        <pc:spChg chg="del mod">
          <ac:chgData name="Praveen Namakkal Mohankumar" userId="8059d15b-4f8c-44f0-86d6-597a7b49ae19" providerId="ADAL" clId="{1B2690F7-0541-6447-8590-7BE60F306849}" dt="2023-11-29T23:22:11.990" v="4000" actId="478"/>
          <ac:spMkLst>
            <pc:docMk/>
            <pc:sldMk cId="0" sldId="267"/>
            <ac:spMk id="30" creationId="{00000000-0000-0000-0000-000000000000}"/>
          </ac:spMkLst>
        </pc:spChg>
        <pc:spChg chg="del mod">
          <ac:chgData name="Praveen Namakkal Mohankumar" userId="8059d15b-4f8c-44f0-86d6-597a7b49ae19" providerId="ADAL" clId="{1B2690F7-0541-6447-8590-7BE60F306849}" dt="2023-11-29T23:28:50.572" v="4174" actId="478"/>
          <ac:spMkLst>
            <pc:docMk/>
            <pc:sldMk cId="0" sldId="267"/>
            <ac:spMk id="31" creationId="{00000000-0000-0000-0000-000000000000}"/>
          </ac:spMkLst>
        </pc:spChg>
        <pc:spChg chg="add del mod">
          <ac:chgData name="Praveen Namakkal Mohankumar" userId="8059d15b-4f8c-44f0-86d6-597a7b49ae19" providerId="ADAL" clId="{1B2690F7-0541-6447-8590-7BE60F306849}" dt="2023-11-27T18:35:55.312" v="1063"/>
          <ac:spMkLst>
            <pc:docMk/>
            <pc:sldMk cId="0" sldId="267"/>
            <ac:spMk id="32" creationId="{E3A28045-CCA4-F179-577F-5F8B6C45A0D3}"/>
          </ac:spMkLst>
        </pc:spChg>
        <pc:spChg chg="add del mod">
          <ac:chgData name="Praveen Namakkal Mohankumar" userId="8059d15b-4f8c-44f0-86d6-597a7b49ae19" providerId="ADAL" clId="{1B2690F7-0541-6447-8590-7BE60F306849}" dt="2023-11-27T18:36:52.066" v="1158"/>
          <ac:spMkLst>
            <pc:docMk/>
            <pc:sldMk cId="0" sldId="267"/>
            <ac:spMk id="33" creationId="{5C73ED58-B58D-901B-39EE-C35ADB3A79DC}"/>
          </ac:spMkLst>
        </pc:spChg>
        <pc:spChg chg="add mod">
          <ac:chgData name="Praveen Namakkal Mohankumar" userId="8059d15b-4f8c-44f0-86d6-597a7b49ae19" providerId="ADAL" clId="{1B2690F7-0541-6447-8590-7BE60F306849}" dt="2023-11-29T23:56:35.165" v="4588"/>
          <ac:spMkLst>
            <pc:docMk/>
            <pc:sldMk cId="0" sldId="267"/>
            <ac:spMk id="33" creationId="{97AAC4F4-26D9-5C2E-34C2-4D6E571B4144}"/>
          </ac:spMkLst>
        </pc:spChg>
        <pc:spChg chg="add del mod">
          <ac:chgData name="Praveen Namakkal Mohankumar" userId="8059d15b-4f8c-44f0-86d6-597a7b49ae19" providerId="ADAL" clId="{1B2690F7-0541-6447-8590-7BE60F306849}" dt="2023-11-29T23:05:34.290" v="3719" actId="478"/>
          <ac:spMkLst>
            <pc:docMk/>
            <pc:sldMk cId="0" sldId="267"/>
            <ac:spMk id="34" creationId="{8E05AFE6-848B-7BA2-24C1-6A0584C80B37}"/>
          </ac:spMkLst>
        </pc:spChg>
        <pc:spChg chg="mod">
          <ac:chgData name="Praveen Namakkal Mohankumar" userId="8059d15b-4f8c-44f0-86d6-597a7b49ae19" providerId="ADAL" clId="{1B2690F7-0541-6447-8590-7BE60F306849}" dt="2023-11-27T18:59:01.574" v="2026"/>
          <ac:spMkLst>
            <pc:docMk/>
            <pc:sldMk cId="0" sldId="267"/>
            <ac:spMk id="36" creationId="{D958BE93-2C77-3819-767C-DFDCC87E4202}"/>
          </ac:spMkLst>
        </pc:spChg>
        <pc:spChg chg="mod">
          <ac:chgData name="Praveen Namakkal Mohankumar" userId="8059d15b-4f8c-44f0-86d6-597a7b49ae19" providerId="ADAL" clId="{1B2690F7-0541-6447-8590-7BE60F306849}" dt="2023-11-27T18:59:01.574" v="2026"/>
          <ac:spMkLst>
            <pc:docMk/>
            <pc:sldMk cId="0" sldId="267"/>
            <ac:spMk id="37" creationId="{23BABADD-545D-FDF2-1183-BA61A02AC643}"/>
          </ac:spMkLst>
        </pc:spChg>
        <pc:spChg chg="mod">
          <ac:chgData name="Praveen Namakkal Mohankumar" userId="8059d15b-4f8c-44f0-86d6-597a7b49ae19" providerId="ADAL" clId="{1B2690F7-0541-6447-8590-7BE60F306849}" dt="2023-11-27T18:59:01.574" v="2026"/>
          <ac:spMkLst>
            <pc:docMk/>
            <pc:sldMk cId="0" sldId="267"/>
            <ac:spMk id="39" creationId="{03A09E70-7C8C-7815-D897-F65654A92F83}"/>
          </ac:spMkLst>
        </pc:spChg>
        <pc:spChg chg="mod">
          <ac:chgData name="Praveen Namakkal Mohankumar" userId="8059d15b-4f8c-44f0-86d6-597a7b49ae19" providerId="ADAL" clId="{1B2690F7-0541-6447-8590-7BE60F306849}" dt="2023-11-27T18:59:01.574" v="2026"/>
          <ac:spMkLst>
            <pc:docMk/>
            <pc:sldMk cId="0" sldId="267"/>
            <ac:spMk id="40" creationId="{2906851B-1FE5-727C-47C8-50EA9FAA03CF}"/>
          </ac:spMkLst>
        </pc:spChg>
        <pc:spChg chg="add del mod">
          <ac:chgData name="Praveen Namakkal Mohankumar" userId="8059d15b-4f8c-44f0-86d6-597a7b49ae19" providerId="ADAL" clId="{1B2690F7-0541-6447-8590-7BE60F306849}" dt="2023-11-29T23:05:25.051" v="3718" actId="478"/>
          <ac:spMkLst>
            <pc:docMk/>
            <pc:sldMk cId="0" sldId="267"/>
            <ac:spMk id="41" creationId="{3076E99B-E173-47BB-23F5-D316290A601A}"/>
          </ac:spMkLst>
        </pc:spChg>
        <pc:spChg chg="mod">
          <ac:chgData name="Praveen Namakkal Mohankumar" userId="8059d15b-4f8c-44f0-86d6-597a7b49ae19" providerId="ADAL" clId="{1B2690F7-0541-6447-8590-7BE60F306849}" dt="2023-11-29T23:56:40.095" v="4590"/>
          <ac:spMkLst>
            <pc:docMk/>
            <pc:sldMk cId="0" sldId="267"/>
            <ac:spMk id="43" creationId="{2389BDA3-035F-8FBF-4A78-ED615DAC456F}"/>
          </ac:spMkLst>
        </pc:spChg>
        <pc:spChg chg="mod">
          <ac:chgData name="Praveen Namakkal Mohankumar" userId="8059d15b-4f8c-44f0-86d6-597a7b49ae19" providerId="ADAL" clId="{1B2690F7-0541-6447-8590-7BE60F306849}" dt="2023-11-27T18:59:06.932" v="2030"/>
          <ac:spMkLst>
            <pc:docMk/>
            <pc:sldMk cId="0" sldId="267"/>
            <ac:spMk id="43" creationId="{F9B416AF-9102-F0DA-C258-BBAB8FE14B28}"/>
          </ac:spMkLst>
        </pc:spChg>
        <pc:spChg chg="mod">
          <ac:chgData name="Praveen Namakkal Mohankumar" userId="8059d15b-4f8c-44f0-86d6-597a7b49ae19" providerId="ADAL" clId="{1B2690F7-0541-6447-8590-7BE60F306849}" dt="2023-11-29T23:56:40.095" v="4590"/>
          <ac:spMkLst>
            <pc:docMk/>
            <pc:sldMk cId="0" sldId="267"/>
            <ac:spMk id="44" creationId="{B0C015AF-2477-727F-091C-1D7EC75B3EF7}"/>
          </ac:spMkLst>
        </pc:spChg>
        <pc:spChg chg="mod">
          <ac:chgData name="Praveen Namakkal Mohankumar" userId="8059d15b-4f8c-44f0-86d6-597a7b49ae19" providerId="ADAL" clId="{1B2690F7-0541-6447-8590-7BE60F306849}" dt="2023-11-27T18:59:06.932" v="2030"/>
          <ac:spMkLst>
            <pc:docMk/>
            <pc:sldMk cId="0" sldId="267"/>
            <ac:spMk id="44" creationId="{B5B7DE30-30D2-C98F-7C58-F63A5D7107A2}"/>
          </ac:spMkLst>
        </pc:spChg>
        <pc:spChg chg="mod">
          <ac:chgData name="Praveen Namakkal Mohankumar" userId="8059d15b-4f8c-44f0-86d6-597a7b49ae19" providerId="ADAL" clId="{1B2690F7-0541-6447-8590-7BE60F306849}" dt="2023-11-27T18:59:06.932" v="2030"/>
          <ac:spMkLst>
            <pc:docMk/>
            <pc:sldMk cId="0" sldId="267"/>
            <ac:spMk id="46" creationId="{992886D7-2A82-B5D9-6558-7CF35B2C91A7}"/>
          </ac:spMkLst>
        </pc:spChg>
        <pc:spChg chg="del mod topLvl">
          <ac:chgData name="Praveen Namakkal Mohankumar" userId="8059d15b-4f8c-44f0-86d6-597a7b49ae19" providerId="ADAL" clId="{1B2690F7-0541-6447-8590-7BE60F306849}" dt="2023-11-29T23:57:19.856" v="4711" actId="478"/>
          <ac:spMkLst>
            <pc:docMk/>
            <pc:sldMk cId="0" sldId="267"/>
            <ac:spMk id="46" creationId="{B36BF077-C383-B757-DDFB-87F604BA7923}"/>
          </ac:spMkLst>
        </pc:spChg>
        <pc:spChg chg="mod">
          <ac:chgData name="Praveen Namakkal Mohankumar" userId="8059d15b-4f8c-44f0-86d6-597a7b49ae19" providerId="ADAL" clId="{1B2690F7-0541-6447-8590-7BE60F306849}" dt="2023-11-27T18:59:06.932" v="2030"/>
          <ac:spMkLst>
            <pc:docMk/>
            <pc:sldMk cId="0" sldId="267"/>
            <ac:spMk id="47" creationId="{87C1E3DB-A87B-7CBB-B9ED-B215E504C272}"/>
          </ac:spMkLst>
        </pc:spChg>
        <pc:spChg chg="del mod topLvl">
          <ac:chgData name="Praveen Namakkal Mohankumar" userId="8059d15b-4f8c-44f0-86d6-597a7b49ae19" providerId="ADAL" clId="{1B2690F7-0541-6447-8590-7BE60F306849}" dt="2023-11-29T23:56:55.377" v="4701" actId="478"/>
          <ac:spMkLst>
            <pc:docMk/>
            <pc:sldMk cId="0" sldId="267"/>
            <ac:spMk id="47" creationId="{E62285BA-D25D-482D-5F08-D34B7F577B55}"/>
          </ac:spMkLst>
        </pc:spChg>
        <pc:spChg chg="add mod">
          <ac:chgData name="Praveen Namakkal Mohankumar" userId="8059d15b-4f8c-44f0-86d6-597a7b49ae19" providerId="ADAL" clId="{1B2690F7-0541-6447-8590-7BE60F306849}" dt="2023-11-27T18:59:06.932" v="2030"/>
          <ac:spMkLst>
            <pc:docMk/>
            <pc:sldMk cId="0" sldId="267"/>
            <ac:spMk id="48" creationId="{A2A916FA-C126-A827-2D52-E797B3B6798D}"/>
          </ac:spMkLst>
        </pc:spChg>
        <pc:spChg chg="add del mod">
          <ac:chgData name="Praveen Namakkal Mohankumar" userId="8059d15b-4f8c-44f0-86d6-597a7b49ae19" providerId="ADAL" clId="{1B2690F7-0541-6447-8590-7BE60F306849}" dt="2023-11-30T00:02:49.465" v="4788"/>
          <ac:spMkLst>
            <pc:docMk/>
            <pc:sldMk cId="0" sldId="267"/>
            <ac:spMk id="48" creationId="{C03AF577-CFBD-2749-A5E4-884182A750C3}"/>
          </ac:spMkLst>
        </pc:spChg>
        <pc:spChg chg="add del mod">
          <ac:chgData name="Praveen Namakkal Mohankumar" userId="8059d15b-4f8c-44f0-86d6-597a7b49ae19" providerId="ADAL" clId="{1B2690F7-0541-6447-8590-7BE60F306849}" dt="2023-11-30T00:06:53.718" v="4841" actId="21"/>
          <ac:spMkLst>
            <pc:docMk/>
            <pc:sldMk cId="0" sldId="267"/>
            <ac:spMk id="49" creationId="{C059F297-2C89-DFA3-D3D9-6953E8A5AFAC}"/>
          </ac:spMkLst>
        </pc:spChg>
        <pc:spChg chg="mod">
          <ac:chgData name="Praveen Namakkal Mohankumar" userId="8059d15b-4f8c-44f0-86d6-597a7b49ae19" providerId="ADAL" clId="{1B2690F7-0541-6447-8590-7BE60F306849}" dt="2023-11-27T18:59:08.365" v="2032"/>
          <ac:spMkLst>
            <pc:docMk/>
            <pc:sldMk cId="0" sldId="267"/>
            <ac:spMk id="50" creationId="{189A35AB-E417-4E19-C4CB-3506558B4537}"/>
          </ac:spMkLst>
        </pc:spChg>
        <pc:spChg chg="add del mod">
          <ac:chgData name="Praveen Namakkal Mohankumar" userId="8059d15b-4f8c-44f0-86d6-597a7b49ae19" providerId="ADAL" clId="{1B2690F7-0541-6447-8590-7BE60F306849}" dt="2023-11-30T00:04:14.141" v="4808"/>
          <ac:spMkLst>
            <pc:docMk/>
            <pc:sldMk cId="0" sldId="267"/>
            <ac:spMk id="50" creationId="{BA2EB5A1-4E52-CB0E-DAAD-52B87D018B8A}"/>
          </ac:spMkLst>
        </pc:spChg>
        <pc:spChg chg="add del mod">
          <ac:chgData name="Praveen Namakkal Mohankumar" userId="8059d15b-4f8c-44f0-86d6-597a7b49ae19" providerId="ADAL" clId="{1B2690F7-0541-6447-8590-7BE60F306849}" dt="2023-11-30T00:04:33.509" v="4813"/>
          <ac:spMkLst>
            <pc:docMk/>
            <pc:sldMk cId="0" sldId="267"/>
            <ac:spMk id="51" creationId="{317E23E4-828C-42F2-CFCE-DFF032A01A25}"/>
          </ac:spMkLst>
        </pc:spChg>
        <pc:spChg chg="mod">
          <ac:chgData name="Praveen Namakkal Mohankumar" userId="8059d15b-4f8c-44f0-86d6-597a7b49ae19" providerId="ADAL" clId="{1B2690F7-0541-6447-8590-7BE60F306849}" dt="2023-11-27T18:59:08.365" v="2032"/>
          <ac:spMkLst>
            <pc:docMk/>
            <pc:sldMk cId="0" sldId="267"/>
            <ac:spMk id="51" creationId="{85FB009C-F448-00D3-2AD7-215A513D1197}"/>
          </ac:spMkLst>
        </pc:spChg>
        <pc:spChg chg="add del mod">
          <ac:chgData name="Praveen Namakkal Mohankumar" userId="8059d15b-4f8c-44f0-86d6-597a7b49ae19" providerId="ADAL" clId="{1B2690F7-0541-6447-8590-7BE60F306849}" dt="2023-11-30T00:05:00.021" v="4820"/>
          <ac:spMkLst>
            <pc:docMk/>
            <pc:sldMk cId="0" sldId="267"/>
            <ac:spMk id="52" creationId="{01706E27-92EF-2D5C-390B-829C61E30241}"/>
          </ac:spMkLst>
        </pc:spChg>
        <pc:spChg chg="mod">
          <ac:chgData name="Praveen Namakkal Mohankumar" userId="8059d15b-4f8c-44f0-86d6-597a7b49ae19" providerId="ADAL" clId="{1B2690F7-0541-6447-8590-7BE60F306849}" dt="2023-11-27T18:59:08.365" v="2032"/>
          <ac:spMkLst>
            <pc:docMk/>
            <pc:sldMk cId="0" sldId="267"/>
            <ac:spMk id="53" creationId="{244C0071-BAE8-1C0C-E80E-DAC42928D21E}"/>
          </ac:spMkLst>
        </pc:spChg>
        <pc:spChg chg="mod">
          <ac:chgData name="Praveen Namakkal Mohankumar" userId="8059d15b-4f8c-44f0-86d6-597a7b49ae19" providerId="ADAL" clId="{1B2690F7-0541-6447-8590-7BE60F306849}" dt="2023-11-27T18:59:08.365" v="2032"/>
          <ac:spMkLst>
            <pc:docMk/>
            <pc:sldMk cId="0" sldId="267"/>
            <ac:spMk id="54" creationId="{17C8AACC-A664-56CB-C1E0-D1E442AE0815}"/>
          </ac:spMkLst>
        </pc:spChg>
        <pc:spChg chg="add del mod">
          <ac:chgData name="Praveen Namakkal Mohankumar" userId="8059d15b-4f8c-44f0-86d6-597a7b49ae19" providerId="ADAL" clId="{1B2690F7-0541-6447-8590-7BE60F306849}" dt="2023-11-30T00:05:40.966" v="4828"/>
          <ac:spMkLst>
            <pc:docMk/>
            <pc:sldMk cId="0" sldId="267"/>
            <ac:spMk id="54" creationId="{263490FE-D4C6-2135-66E8-25F8C53FD223}"/>
          </ac:spMkLst>
        </pc:spChg>
        <pc:spChg chg="add mod">
          <ac:chgData name="Praveen Namakkal Mohankumar" userId="8059d15b-4f8c-44f0-86d6-597a7b49ae19" providerId="ADAL" clId="{1B2690F7-0541-6447-8590-7BE60F306849}" dt="2023-11-27T18:59:08.365" v="2032"/>
          <ac:spMkLst>
            <pc:docMk/>
            <pc:sldMk cId="0" sldId="267"/>
            <ac:spMk id="55" creationId="{14AF7287-C3B5-CDF0-33B4-0AE1B8E2C4ED}"/>
          </ac:spMkLst>
        </pc:spChg>
        <pc:spChg chg="add del mod">
          <ac:chgData name="Praveen Namakkal Mohankumar" userId="8059d15b-4f8c-44f0-86d6-597a7b49ae19" providerId="ADAL" clId="{1B2690F7-0541-6447-8590-7BE60F306849}" dt="2023-11-30T16:54:07.606" v="7042" actId="207"/>
          <ac:spMkLst>
            <pc:docMk/>
            <pc:sldMk cId="0" sldId="267"/>
            <ac:spMk id="55" creationId="{672719D4-1097-D0BB-9F63-EB3884121A61}"/>
          </ac:spMkLst>
        </pc:spChg>
        <pc:spChg chg="add del mod">
          <ac:chgData name="Praveen Namakkal Mohankumar" userId="8059d15b-4f8c-44f0-86d6-597a7b49ae19" providerId="ADAL" clId="{1B2690F7-0541-6447-8590-7BE60F306849}" dt="2023-11-30T00:22:39.910" v="5591" actId="11529"/>
          <ac:spMkLst>
            <pc:docMk/>
            <pc:sldMk cId="0" sldId="267"/>
            <ac:spMk id="56" creationId="{5D5A4212-C2EC-8CF3-04B3-E0D987FE636B}"/>
          </ac:spMkLst>
        </pc:spChg>
        <pc:spChg chg="mod">
          <ac:chgData name="Praveen Namakkal Mohankumar" userId="8059d15b-4f8c-44f0-86d6-597a7b49ae19" providerId="ADAL" clId="{1B2690F7-0541-6447-8590-7BE60F306849}" dt="2023-11-27T19:12:54.082" v="2449"/>
          <ac:spMkLst>
            <pc:docMk/>
            <pc:sldMk cId="0" sldId="267"/>
            <ac:spMk id="57" creationId="{37B49A0C-708E-132E-5F7E-F21F7930E423}"/>
          </ac:spMkLst>
        </pc:spChg>
        <pc:spChg chg="add del mod">
          <ac:chgData name="Praveen Namakkal Mohankumar" userId="8059d15b-4f8c-44f0-86d6-597a7b49ae19" providerId="ADAL" clId="{1B2690F7-0541-6447-8590-7BE60F306849}" dt="2023-11-30T02:23:28.510" v="6483" actId="478"/>
          <ac:spMkLst>
            <pc:docMk/>
            <pc:sldMk cId="0" sldId="267"/>
            <ac:spMk id="57" creationId="{BABED26C-63DF-22ED-3B0D-77D4228305E5}"/>
          </ac:spMkLst>
        </pc:spChg>
        <pc:spChg chg="mod">
          <ac:chgData name="Praveen Namakkal Mohankumar" userId="8059d15b-4f8c-44f0-86d6-597a7b49ae19" providerId="ADAL" clId="{1B2690F7-0541-6447-8590-7BE60F306849}" dt="2023-11-27T19:12:54.082" v="2449"/>
          <ac:spMkLst>
            <pc:docMk/>
            <pc:sldMk cId="0" sldId="267"/>
            <ac:spMk id="58" creationId="{CA028C6B-8605-4DC9-D9CA-1445F43A98D5}"/>
          </ac:spMkLst>
        </pc:spChg>
        <pc:spChg chg="add del mod">
          <ac:chgData name="Praveen Namakkal Mohankumar" userId="8059d15b-4f8c-44f0-86d6-597a7b49ae19" providerId="ADAL" clId="{1B2690F7-0541-6447-8590-7BE60F306849}" dt="2023-11-30T02:23:26.317" v="6482" actId="478"/>
          <ac:spMkLst>
            <pc:docMk/>
            <pc:sldMk cId="0" sldId="267"/>
            <ac:spMk id="58" creationId="{E6292018-7AD7-FC4F-5E9E-FF31F15F5A20}"/>
          </ac:spMkLst>
        </pc:spChg>
        <pc:grpChg chg="add del mod">
          <ac:chgData name="Praveen Namakkal Mohankumar" userId="8059d15b-4f8c-44f0-86d6-597a7b49ae19" providerId="ADAL" clId="{1B2690F7-0541-6447-8590-7BE60F306849}" dt="2023-11-30T16:38:07.480" v="6595" actId="14100"/>
          <ac:grpSpMkLst>
            <pc:docMk/>
            <pc:sldMk cId="0" sldId="267"/>
            <ac:grpSpMk id="2" creationId="{00000000-0000-0000-0000-000000000000}"/>
          </ac:grpSpMkLst>
        </pc:grpChg>
        <pc:grpChg chg="del mod">
          <ac:chgData name="Praveen Namakkal Mohankumar" userId="8059d15b-4f8c-44f0-86d6-597a7b49ae19" providerId="ADAL" clId="{1B2690F7-0541-6447-8590-7BE60F306849}" dt="2023-11-29T23:29:00.089" v="4177" actId="478"/>
          <ac:grpSpMkLst>
            <pc:docMk/>
            <pc:sldMk cId="0" sldId="267"/>
            <ac:grpSpMk id="5" creationId="{00000000-0000-0000-0000-000000000000}"/>
          </ac:grpSpMkLst>
        </pc:grpChg>
        <pc:grpChg chg="add mod">
          <ac:chgData name="Praveen Namakkal Mohankumar" userId="8059d15b-4f8c-44f0-86d6-597a7b49ae19" providerId="ADAL" clId="{1B2690F7-0541-6447-8590-7BE60F306849}" dt="2023-11-30T19:03:12.549" v="9673" actId="164"/>
          <ac:grpSpMkLst>
            <pc:docMk/>
            <pc:sldMk cId="0" sldId="267"/>
            <ac:grpSpMk id="5" creationId="{3C2FC2E6-7F8B-3999-7551-949CF9137FE9}"/>
          </ac:grpSpMkLst>
        </pc:grpChg>
        <pc:grpChg chg="add del mod">
          <ac:chgData name="Praveen Namakkal Mohankumar" userId="8059d15b-4f8c-44f0-86d6-597a7b49ae19" providerId="ADAL" clId="{1B2690F7-0541-6447-8590-7BE60F306849}" dt="2023-11-30T16:37:45.749" v="6571" actId="478"/>
          <ac:grpSpMkLst>
            <pc:docMk/>
            <pc:sldMk cId="0" sldId="267"/>
            <ac:grpSpMk id="5" creationId="{FD0C143E-6EE6-60C5-24D7-D7568DAE9CBE}"/>
          </ac:grpSpMkLst>
        </pc:grpChg>
        <pc:grpChg chg="del mod">
          <ac:chgData name="Praveen Namakkal Mohankumar" userId="8059d15b-4f8c-44f0-86d6-597a7b49ae19" providerId="ADAL" clId="{1B2690F7-0541-6447-8590-7BE60F306849}" dt="2023-11-29T23:22:11.990" v="4000" actId="478"/>
          <ac:grpSpMkLst>
            <pc:docMk/>
            <pc:sldMk cId="0" sldId="267"/>
            <ac:grpSpMk id="8" creationId="{00000000-0000-0000-0000-000000000000}"/>
          </ac:grpSpMkLst>
        </pc:grpChg>
        <pc:grpChg chg="del mod">
          <ac:chgData name="Praveen Namakkal Mohankumar" userId="8059d15b-4f8c-44f0-86d6-597a7b49ae19" providerId="ADAL" clId="{1B2690F7-0541-6447-8590-7BE60F306849}" dt="2023-11-30T00:13:04.580" v="5412" actId="478"/>
          <ac:grpSpMkLst>
            <pc:docMk/>
            <pc:sldMk cId="0" sldId="267"/>
            <ac:grpSpMk id="13" creationId="{00000000-0000-0000-0000-000000000000}"/>
          </ac:grpSpMkLst>
        </pc:grpChg>
        <pc:grpChg chg="del mod">
          <ac:chgData name="Praveen Namakkal Mohankumar" userId="8059d15b-4f8c-44f0-86d6-597a7b49ae19" providerId="ADAL" clId="{1B2690F7-0541-6447-8590-7BE60F306849}" dt="2023-11-29T23:29:00.089" v="4177" actId="478"/>
          <ac:grpSpMkLst>
            <pc:docMk/>
            <pc:sldMk cId="0" sldId="267"/>
            <ac:grpSpMk id="16" creationId="{00000000-0000-0000-0000-000000000000}"/>
          </ac:grpSpMkLst>
        </pc:grpChg>
        <pc:grpChg chg="del mod">
          <ac:chgData name="Praveen Namakkal Mohankumar" userId="8059d15b-4f8c-44f0-86d6-597a7b49ae19" providerId="ADAL" clId="{1B2690F7-0541-6447-8590-7BE60F306849}" dt="2023-11-29T23:22:11.990" v="4000" actId="478"/>
          <ac:grpSpMkLst>
            <pc:docMk/>
            <pc:sldMk cId="0" sldId="267"/>
            <ac:grpSpMk id="19" creationId="{00000000-0000-0000-0000-000000000000}"/>
          </ac:grpSpMkLst>
        </pc:grpChg>
        <pc:grpChg chg="del mod">
          <ac:chgData name="Praveen Namakkal Mohankumar" userId="8059d15b-4f8c-44f0-86d6-597a7b49ae19" providerId="ADAL" clId="{1B2690F7-0541-6447-8590-7BE60F306849}" dt="2023-11-27T18:36:27.480" v="1108" actId="478"/>
          <ac:grpSpMkLst>
            <pc:docMk/>
            <pc:sldMk cId="0" sldId="267"/>
            <ac:grpSpMk id="22" creationId="{00000000-0000-0000-0000-000000000000}"/>
          </ac:grpSpMkLst>
        </pc:grpChg>
        <pc:grpChg chg="del">
          <ac:chgData name="Praveen Namakkal Mohankumar" userId="8059d15b-4f8c-44f0-86d6-597a7b49ae19" providerId="ADAL" clId="{1B2690F7-0541-6447-8590-7BE60F306849}" dt="2023-11-27T18:36:36.952" v="1111" actId="478"/>
          <ac:grpSpMkLst>
            <pc:docMk/>
            <pc:sldMk cId="0" sldId="267"/>
            <ac:grpSpMk id="26" creationId="{00000000-0000-0000-0000-000000000000}"/>
          </ac:grpSpMkLst>
        </pc:grpChg>
        <pc:grpChg chg="add del mod">
          <ac:chgData name="Praveen Namakkal Mohankumar" userId="8059d15b-4f8c-44f0-86d6-597a7b49ae19" providerId="ADAL" clId="{1B2690F7-0541-6447-8590-7BE60F306849}" dt="2023-11-29T23:05:25.051" v="3718" actId="478"/>
          <ac:grpSpMkLst>
            <pc:docMk/>
            <pc:sldMk cId="0" sldId="267"/>
            <ac:grpSpMk id="35" creationId="{779D9EDD-DDD1-B7AE-0776-8242CCA51F52}"/>
          </ac:grpSpMkLst>
        </pc:grpChg>
        <pc:grpChg chg="add del mod">
          <ac:chgData name="Praveen Namakkal Mohankumar" userId="8059d15b-4f8c-44f0-86d6-597a7b49ae19" providerId="ADAL" clId="{1B2690F7-0541-6447-8590-7BE60F306849}" dt="2023-11-29T23:05:25.051" v="3718" actId="478"/>
          <ac:grpSpMkLst>
            <pc:docMk/>
            <pc:sldMk cId="0" sldId="267"/>
            <ac:grpSpMk id="38" creationId="{DC04B530-C271-F8EA-0734-8474F0ADDAF2}"/>
          </ac:grpSpMkLst>
        </pc:grpChg>
        <pc:grpChg chg="add mod">
          <ac:chgData name="Praveen Namakkal Mohankumar" userId="8059d15b-4f8c-44f0-86d6-597a7b49ae19" providerId="ADAL" clId="{1B2690F7-0541-6447-8590-7BE60F306849}" dt="2023-11-29T23:56:40.095" v="4590"/>
          <ac:grpSpMkLst>
            <pc:docMk/>
            <pc:sldMk cId="0" sldId="267"/>
            <ac:grpSpMk id="42" creationId="{35A31950-68D3-BDBF-AA39-7790AD65533F}"/>
          </ac:grpSpMkLst>
        </pc:grpChg>
        <pc:grpChg chg="add mod">
          <ac:chgData name="Praveen Namakkal Mohankumar" userId="8059d15b-4f8c-44f0-86d6-597a7b49ae19" providerId="ADAL" clId="{1B2690F7-0541-6447-8590-7BE60F306849}" dt="2023-11-27T18:59:06.932" v="2030"/>
          <ac:grpSpMkLst>
            <pc:docMk/>
            <pc:sldMk cId="0" sldId="267"/>
            <ac:grpSpMk id="42" creationId="{57D7A507-ADF8-3016-4C2B-B8D9DC64B4B7}"/>
          </ac:grpSpMkLst>
        </pc:grpChg>
        <pc:grpChg chg="add mod">
          <ac:chgData name="Praveen Namakkal Mohankumar" userId="8059d15b-4f8c-44f0-86d6-597a7b49ae19" providerId="ADAL" clId="{1B2690F7-0541-6447-8590-7BE60F306849}" dt="2023-11-27T18:59:06.932" v="2030"/>
          <ac:grpSpMkLst>
            <pc:docMk/>
            <pc:sldMk cId="0" sldId="267"/>
            <ac:grpSpMk id="45" creationId="{20F95985-FB64-1237-F4B0-77F99E1619B5}"/>
          </ac:grpSpMkLst>
        </pc:grpChg>
        <pc:grpChg chg="add del mod">
          <ac:chgData name="Praveen Namakkal Mohankumar" userId="8059d15b-4f8c-44f0-86d6-597a7b49ae19" providerId="ADAL" clId="{1B2690F7-0541-6447-8590-7BE60F306849}" dt="2023-11-29T23:56:55.377" v="4701" actId="478"/>
          <ac:grpSpMkLst>
            <pc:docMk/>
            <pc:sldMk cId="0" sldId="267"/>
            <ac:grpSpMk id="45" creationId="{C6047535-1B29-57A1-0A1E-FA8674FF333D}"/>
          </ac:grpSpMkLst>
        </pc:grpChg>
        <pc:grpChg chg="add mod">
          <ac:chgData name="Praveen Namakkal Mohankumar" userId="8059d15b-4f8c-44f0-86d6-597a7b49ae19" providerId="ADAL" clId="{1B2690F7-0541-6447-8590-7BE60F306849}" dt="2023-11-27T18:59:08.365" v="2032"/>
          <ac:grpSpMkLst>
            <pc:docMk/>
            <pc:sldMk cId="0" sldId="267"/>
            <ac:grpSpMk id="49" creationId="{19B89A40-527D-9154-F70D-576E7BA056DF}"/>
          </ac:grpSpMkLst>
        </pc:grpChg>
        <pc:grpChg chg="add mod">
          <ac:chgData name="Praveen Namakkal Mohankumar" userId="8059d15b-4f8c-44f0-86d6-597a7b49ae19" providerId="ADAL" clId="{1B2690F7-0541-6447-8590-7BE60F306849}" dt="2023-11-27T18:59:08.365" v="2032"/>
          <ac:grpSpMkLst>
            <pc:docMk/>
            <pc:sldMk cId="0" sldId="267"/>
            <ac:grpSpMk id="52" creationId="{FA5CDE01-FF41-B465-9CA1-38F59E4216F3}"/>
          </ac:grpSpMkLst>
        </pc:grpChg>
        <pc:grpChg chg="add mod">
          <ac:chgData name="Praveen Namakkal Mohankumar" userId="8059d15b-4f8c-44f0-86d6-597a7b49ae19" providerId="ADAL" clId="{1B2690F7-0541-6447-8590-7BE60F306849}" dt="2023-11-30T00:06:41.144" v="4829" actId="164"/>
          <ac:grpSpMkLst>
            <pc:docMk/>
            <pc:sldMk cId="0" sldId="267"/>
            <ac:grpSpMk id="53" creationId="{9990B474-79FC-2B86-BFD1-52690D7E09C3}"/>
          </ac:grpSpMkLst>
        </pc:grpChg>
        <pc:grpChg chg="add del mod">
          <ac:chgData name="Praveen Namakkal Mohankumar" userId="8059d15b-4f8c-44f0-86d6-597a7b49ae19" providerId="ADAL" clId="{1B2690F7-0541-6447-8590-7BE60F306849}" dt="2023-11-27T19:36:27.421" v="3196" actId="478"/>
          <ac:grpSpMkLst>
            <pc:docMk/>
            <pc:sldMk cId="0" sldId="267"/>
            <ac:grpSpMk id="56" creationId="{36BF1E4E-FE67-F873-3B5D-A3CA2FE1ACFF}"/>
          </ac:grpSpMkLst>
        </pc:grpChg>
        <pc:picChg chg="add del mod">
          <ac:chgData name="Praveen Namakkal Mohankumar" userId="8059d15b-4f8c-44f0-86d6-597a7b49ae19" providerId="ADAL" clId="{1B2690F7-0541-6447-8590-7BE60F306849}" dt="2023-11-29T23:28:32.156" v="4169" actId="478"/>
          <ac:picMkLst>
            <pc:docMk/>
            <pc:sldMk cId="0" sldId="267"/>
            <ac:picMk id="27" creationId="{624A026E-BDAB-BADF-D24B-4698C4DDC1BD}"/>
          </ac:picMkLst>
        </pc:picChg>
        <pc:picChg chg="add del mod">
          <ac:chgData name="Praveen Namakkal Mohankumar" userId="8059d15b-4f8c-44f0-86d6-597a7b49ae19" providerId="ADAL" clId="{1B2690F7-0541-6447-8590-7BE60F306849}" dt="2023-11-30T00:07:56.792" v="4852" actId="478"/>
          <ac:picMkLst>
            <pc:docMk/>
            <pc:sldMk cId="0" sldId="267"/>
            <ac:picMk id="32" creationId="{748FFCAE-BE24-FF50-6724-670E98620CB6}"/>
          </ac:picMkLst>
        </pc:picChg>
        <pc:cxnChg chg="add del mod">
          <ac:chgData name="Praveen Namakkal Mohankumar" userId="8059d15b-4f8c-44f0-86d6-597a7b49ae19" providerId="ADAL" clId="{1B2690F7-0541-6447-8590-7BE60F306849}" dt="2023-11-30T02:23:24.361" v="6481" actId="478"/>
          <ac:cxnSpMkLst>
            <pc:docMk/>
            <pc:sldMk cId="0" sldId="267"/>
            <ac:cxnSpMk id="59" creationId="{15F72B29-4CFB-9065-7044-9D643E27DC5F}"/>
          </ac:cxnSpMkLst>
        </pc:cxnChg>
      </pc:sldChg>
      <pc:sldChg chg="add del setBg">
        <pc:chgData name="Praveen Namakkal Mohankumar" userId="8059d15b-4f8c-44f0-86d6-597a7b49ae19" providerId="ADAL" clId="{1B2690F7-0541-6447-8590-7BE60F306849}" dt="2023-11-27T19:04:16.162" v="2206"/>
        <pc:sldMkLst>
          <pc:docMk/>
          <pc:sldMk cId="0" sldId="268"/>
        </pc:sldMkLst>
      </pc:sldChg>
      <pc:sldChg chg="add del">
        <pc:chgData name="Praveen Namakkal Mohankumar" userId="8059d15b-4f8c-44f0-86d6-597a7b49ae19" providerId="ADAL" clId="{1B2690F7-0541-6447-8590-7BE60F306849}" dt="2023-11-27T19:04:02.070" v="2191" actId="2696"/>
        <pc:sldMkLst>
          <pc:docMk/>
          <pc:sldMk cId="2421606609" sldId="268"/>
        </pc:sldMkLst>
      </pc:sldChg>
      <pc:sldChg chg="add del setBg">
        <pc:chgData name="Praveen Namakkal Mohankumar" userId="8059d15b-4f8c-44f0-86d6-597a7b49ae19" providerId="ADAL" clId="{1B2690F7-0541-6447-8590-7BE60F306849}" dt="2023-11-27T19:04:16.162" v="2206"/>
        <pc:sldMkLst>
          <pc:docMk/>
          <pc:sldMk cId="0" sldId="269"/>
        </pc:sldMkLst>
      </pc:sldChg>
      <pc:sldChg chg="add del setBg">
        <pc:chgData name="Praveen Namakkal Mohankumar" userId="8059d15b-4f8c-44f0-86d6-597a7b49ae19" providerId="ADAL" clId="{1B2690F7-0541-6447-8590-7BE60F306849}" dt="2023-11-27T19:04:02.296" v="2192" actId="2696"/>
        <pc:sldMkLst>
          <pc:docMk/>
          <pc:sldMk cId="3331455789" sldId="269"/>
        </pc:sldMkLst>
      </pc:sldChg>
      <pc:sldChg chg="add del setBg">
        <pc:chgData name="Praveen Namakkal Mohankumar" userId="8059d15b-4f8c-44f0-86d6-597a7b49ae19" providerId="ADAL" clId="{1B2690F7-0541-6447-8590-7BE60F306849}" dt="2023-11-27T19:04:16.162" v="2206"/>
        <pc:sldMkLst>
          <pc:docMk/>
          <pc:sldMk cId="0" sldId="270"/>
        </pc:sldMkLst>
      </pc:sldChg>
      <pc:sldChg chg="add del setBg">
        <pc:chgData name="Praveen Namakkal Mohankumar" userId="8059d15b-4f8c-44f0-86d6-597a7b49ae19" providerId="ADAL" clId="{1B2690F7-0541-6447-8590-7BE60F306849}" dt="2023-11-27T19:04:02.526" v="2193" actId="2696"/>
        <pc:sldMkLst>
          <pc:docMk/>
          <pc:sldMk cId="2026470342" sldId="270"/>
        </pc:sldMkLst>
      </pc:sldChg>
      <pc:sldChg chg="addSp delSp modSp add del mod ord setBg modAnim modShow">
        <pc:chgData name="Praveen Namakkal Mohankumar" userId="8059d15b-4f8c-44f0-86d6-597a7b49ae19" providerId="ADAL" clId="{1B2690F7-0541-6447-8590-7BE60F306849}" dt="2023-11-30T18:51:20.196" v="9602"/>
        <pc:sldMkLst>
          <pc:docMk/>
          <pc:sldMk cId="0" sldId="271"/>
        </pc:sldMkLst>
        <pc:spChg chg="mod">
          <ac:chgData name="Praveen Namakkal Mohankumar" userId="8059d15b-4f8c-44f0-86d6-597a7b49ae19" providerId="ADAL" clId="{1B2690F7-0541-6447-8590-7BE60F306849}" dt="2023-11-30T00:00:50.132" v="4767" actId="1076"/>
          <ac:spMkLst>
            <pc:docMk/>
            <pc:sldMk cId="0" sldId="271"/>
            <ac:spMk id="2" creationId="{00000000-0000-0000-0000-000000000000}"/>
          </ac:spMkLst>
        </pc:spChg>
        <pc:spChg chg="mod">
          <ac:chgData name="Praveen Namakkal Mohankumar" userId="8059d15b-4f8c-44f0-86d6-597a7b49ae19" providerId="ADAL" clId="{1B2690F7-0541-6447-8590-7BE60F306849}" dt="2023-11-27T18:57:43.849" v="1948" actId="404"/>
          <ac:spMkLst>
            <pc:docMk/>
            <pc:sldMk cId="0" sldId="271"/>
            <ac:spMk id="4" creationId="{00000000-0000-0000-0000-000000000000}"/>
          </ac:spMkLst>
        </pc:spChg>
        <pc:spChg chg="mod">
          <ac:chgData name="Praveen Namakkal Mohankumar" userId="8059d15b-4f8c-44f0-86d6-597a7b49ae19" providerId="ADAL" clId="{1B2690F7-0541-6447-8590-7BE60F306849}" dt="2023-11-29T23:14:45.949" v="3923" actId="20577"/>
          <ac:spMkLst>
            <pc:docMk/>
            <pc:sldMk cId="0" sldId="271"/>
            <ac:spMk id="5" creationId="{00000000-0000-0000-0000-000000000000}"/>
          </ac:spMkLst>
        </pc:spChg>
        <pc:spChg chg="add mod">
          <ac:chgData name="Praveen Namakkal Mohankumar" userId="8059d15b-4f8c-44f0-86d6-597a7b49ae19" providerId="ADAL" clId="{1B2690F7-0541-6447-8590-7BE60F306849}" dt="2023-11-27T19:36:22.180" v="3195"/>
          <ac:spMkLst>
            <pc:docMk/>
            <pc:sldMk cId="0" sldId="271"/>
            <ac:spMk id="6" creationId="{DAC19DBB-EB2D-2570-817B-65D71A9DC523}"/>
          </ac:spMkLst>
        </pc:spChg>
        <pc:spChg chg="add mod">
          <ac:chgData name="Praveen Namakkal Mohankumar" userId="8059d15b-4f8c-44f0-86d6-597a7b49ae19" providerId="ADAL" clId="{1B2690F7-0541-6447-8590-7BE60F306849}" dt="2023-11-30T18:05:31.374" v="8694" actId="1076"/>
          <ac:spMkLst>
            <pc:docMk/>
            <pc:sldMk cId="0" sldId="271"/>
            <ac:spMk id="8" creationId="{CBBD56E0-1219-1C97-1BE0-C25949FBFB01}"/>
          </ac:spMkLst>
        </pc:spChg>
        <pc:spChg chg="add del">
          <ac:chgData name="Praveen Namakkal Mohankumar" userId="8059d15b-4f8c-44f0-86d6-597a7b49ae19" providerId="ADAL" clId="{1B2690F7-0541-6447-8590-7BE60F306849}" dt="2023-11-29T23:13:05.937" v="3791" actId="22"/>
          <ac:spMkLst>
            <pc:docMk/>
            <pc:sldMk cId="0" sldId="271"/>
            <ac:spMk id="10" creationId="{0E09D764-9A01-3DE7-60FD-92F98BA74899}"/>
          </ac:spMkLst>
        </pc:spChg>
        <pc:spChg chg="add del mod">
          <ac:chgData name="Praveen Namakkal Mohankumar" userId="8059d15b-4f8c-44f0-86d6-597a7b49ae19" providerId="ADAL" clId="{1B2690F7-0541-6447-8590-7BE60F306849}" dt="2023-11-30T18:04:18.861" v="8654" actId="478"/>
          <ac:spMkLst>
            <pc:docMk/>
            <pc:sldMk cId="0" sldId="271"/>
            <ac:spMk id="10" creationId="{C7945767-5233-D0B7-301F-E61D62AF024D}"/>
          </ac:spMkLst>
        </pc:spChg>
        <pc:spChg chg="add del mod">
          <ac:chgData name="Praveen Namakkal Mohankumar" userId="8059d15b-4f8c-44f0-86d6-597a7b49ae19" providerId="ADAL" clId="{1B2690F7-0541-6447-8590-7BE60F306849}" dt="2023-11-30T18:05:42.919" v="8697"/>
          <ac:spMkLst>
            <pc:docMk/>
            <pc:sldMk cId="0" sldId="271"/>
            <ac:spMk id="10" creationId="{F02594C0-EDF3-63C8-AF90-886D9C92FDB3}"/>
          </ac:spMkLst>
        </pc:spChg>
        <pc:spChg chg="add del">
          <ac:chgData name="Praveen Namakkal Mohankumar" userId="8059d15b-4f8c-44f0-86d6-597a7b49ae19" providerId="ADAL" clId="{1B2690F7-0541-6447-8590-7BE60F306849}" dt="2023-11-29T23:13:09.456" v="3793" actId="22"/>
          <ac:spMkLst>
            <pc:docMk/>
            <pc:sldMk cId="0" sldId="271"/>
            <ac:spMk id="12" creationId="{AD34F088-19F5-C946-FAC8-C739ED29AE35}"/>
          </ac:spMkLst>
        </pc:spChg>
        <pc:spChg chg="add mod">
          <ac:chgData name="Praveen Namakkal Mohankumar" userId="8059d15b-4f8c-44f0-86d6-597a7b49ae19" providerId="ADAL" clId="{1B2690F7-0541-6447-8590-7BE60F306849}" dt="2023-11-30T18:33:16.654" v="9289" actId="164"/>
          <ac:spMkLst>
            <pc:docMk/>
            <pc:sldMk cId="0" sldId="271"/>
            <ac:spMk id="13" creationId="{4EFE2B8F-E3F7-C67D-B5F1-F0E000EA1F27}"/>
          </ac:spMkLst>
        </pc:spChg>
        <pc:spChg chg="add del mod">
          <ac:chgData name="Praveen Namakkal Mohankumar" userId="8059d15b-4f8c-44f0-86d6-597a7b49ae19" providerId="ADAL" clId="{1B2690F7-0541-6447-8590-7BE60F306849}" dt="2023-11-30T00:03:43.085" v="4802"/>
          <ac:spMkLst>
            <pc:docMk/>
            <pc:sldMk cId="0" sldId="271"/>
            <ac:spMk id="15" creationId="{7FC2CAD7-0210-1F11-AB4E-F413C3780166}"/>
          </ac:spMkLst>
        </pc:spChg>
        <pc:spChg chg="mod topLvl">
          <ac:chgData name="Praveen Namakkal Mohankumar" userId="8059d15b-4f8c-44f0-86d6-597a7b49ae19" providerId="ADAL" clId="{1B2690F7-0541-6447-8590-7BE60F306849}" dt="2023-11-29T23:32:40.080" v="4245" actId="1035"/>
          <ac:spMkLst>
            <pc:docMk/>
            <pc:sldMk cId="0" sldId="271"/>
            <ac:spMk id="19" creationId="{00000000-0000-0000-0000-000000000000}"/>
          </ac:spMkLst>
        </pc:spChg>
        <pc:spChg chg="del topLvl">
          <ac:chgData name="Praveen Namakkal Mohankumar" userId="8059d15b-4f8c-44f0-86d6-597a7b49ae19" providerId="ADAL" clId="{1B2690F7-0541-6447-8590-7BE60F306849}" dt="2023-11-27T18:56:08.644" v="1866" actId="478"/>
          <ac:spMkLst>
            <pc:docMk/>
            <pc:sldMk cId="0" sldId="271"/>
            <ac:spMk id="20" creationId="{00000000-0000-0000-0000-000000000000}"/>
          </ac:spMkLst>
        </pc:spChg>
        <pc:spChg chg="del topLvl">
          <ac:chgData name="Praveen Namakkal Mohankumar" userId="8059d15b-4f8c-44f0-86d6-597a7b49ae19" providerId="ADAL" clId="{1B2690F7-0541-6447-8590-7BE60F306849}" dt="2023-11-27T18:32:09.573" v="1036" actId="478"/>
          <ac:spMkLst>
            <pc:docMk/>
            <pc:sldMk cId="0" sldId="271"/>
            <ac:spMk id="22" creationId="{00000000-0000-0000-0000-000000000000}"/>
          </ac:spMkLst>
        </pc:spChg>
        <pc:spChg chg="del topLvl">
          <ac:chgData name="Praveen Namakkal Mohankumar" userId="8059d15b-4f8c-44f0-86d6-597a7b49ae19" providerId="ADAL" clId="{1B2690F7-0541-6447-8590-7BE60F306849}" dt="2023-11-27T18:32:12.296" v="1037" actId="478"/>
          <ac:spMkLst>
            <pc:docMk/>
            <pc:sldMk cId="0" sldId="271"/>
            <ac:spMk id="23" creationId="{00000000-0000-0000-0000-000000000000}"/>
          </ac:spMkLst>
        </pc:spChg>
        <pc:spChg chg="mod topLvl">
          <ac:chgData name="Praveen Namakkal Mohankumar" userId="8059d15b-4f8c-44f0-86d6-597a7b49ae19" providerId="ADAL" clId="{1B2690F7-0541-6447-8590-7BE60F306849}" dt="2023-11-30T17:31:46.100" v="8205" actId="1037"/>
          <ac:spMkLst>
            <pc:docMk/>
            <pc:sldMk cId="0" sldId="271"/>
            <ac:spMk id="24" creationId="{00000000-0000-0000-0000-000000000000}"/>
          </ac:spMkLst>
        </pc:spChg>
        <pc:spChg chg="del">
          <ac:chgData name="Praveen Namakkal Mohankumar" userId="8059d15b-4f8c-44f0-86d6-597a7b49ae19" providerId="ADAL" clId="{1B2690F7-0541-6447-8590-7BE60F306849}" dt="2023-11-27T18:44:55.541" v="1698" actId="478"/>
          <ac:spMkLst>
            <pc:docMk/>
            <pc:sldMk cId="0" sldId="271"/>
            <ac:spMk id="25" creationId="{00000000-0000-0000-0000-000000000000}"/>
          </ac:spMkLst>
        </pc:spChg>
        <pc:spChg chg="del">
          <ac:chgData name="Praveen Namakkal Mohankumar" userId="8059d15b-4f8c-44f0-86d6-597a7b49ae19" providerId="ADAL" clId="{1B2690F7-0541-6447-8590-7BE60F306849}" dt="2023-11-27T18:44:50.424" v="1696" actId="478"/>
          <ac:spMkLst>
            <pc:docMk/>
            <pc:sldMk cId="0" sldId="271"/>
            <ac:spMk id="26" creationId="{00000000-0000-0000-0000-000000000000}"/>
          </ac:spMkLst>
        </pc:spChg>
        <pc:spChg chg="del">
          <ac:chgData name="Praveen Namakkal Mohankumar" userId="8059d15b-4f8c-44f0-86d6-597a7b49ae19" providerId="ADAL" clId="{1B2690F7-0541-6447-8590-7BE60F306849}" dt="2023-11-27T18:44:43.838" v="1694" actId="478"/>
          <ac:spMkLst>
            <pc:docMk/>
            <pc:sldMk cId="0" sldId="271"/>
            <ac:spMk id="27" creationId="{00000000-0000-0000-0000-000000000000}"/>
          </ac:spMkLst>
        </pc:spChg>
        <pc:spChg chg="del">
          <ac:chgData name="Praveen Namakkal Mohankumar" userId="8059d15b-4f8c-44f0-86d6-597a7b49ae19" providerId="ADAL" clId="{1B2690F7-0541-6447-8590-7BE60F306849}" dt="2023-11-27T18:44:43.838" v="1694" actId="478"/>
          <ac:spMkLst>
            <pc:docMk/>
            <pc:sldMk cId="0" sldId="271"/>
            <ac:spMk id="28" creationId="{00000000-0000-0000-0000-000000000000}"/>
          </ac:spMkLst>
        </pc:spChg>
        <pc:spChg chg="mod">
          <ac:chgData name="Praveen Namakkal Mohankumar" userId="8059d15b-4f8c-44f0-86d6-597a7b49ae19" providerId="ADAL" clId="{1B2690F7-0541-6447-8590-7BE60F306849}" dt="2023-11-27T18:55:30.710" v="1849" actId="165"/>
          <ac:spMkLst>
            <pc:docMk/>
            <pc:sldMk cId="0" sldId="271"/>
            <ac:spMk id="30" creationId="{00000000-0000-0000-0000-000000000000}"/>
          </ac:spMkLst>
        </pc:spChg>
        <pc:spChg chg="del">
          <ac:chgData name="Praveen Namakkal Mohankumar" userId="8059d15b-4f8c-44f0-86d6-597a7b49ae19" providerId="ADAL" clId="{1B2690F7-0541-6447-8590-7BE60F306849}" dt="2023-11-27T18:32:14.575" v="1038" actId="478"/>
          <ac:spMkLst>
            <pc:docMk/>
            <pc:sldMk cId="0" sldId="271"/>
            <ac:spMk id="39" creationId="{00000000-0000-0000-0000-000000000000}"/>
          </ac:spMkLst>
        </pc:spChg>
        <pc:spChg chg="mod">
          <ac:chgData name="Praveen Namakkal Mohankumar" userId="8059d15b-4f8c-44f0-86d6-597a7b49ae19" providerId="ADAL" clId="{1B2690F7-0541-6447-8590-7BE60F306849}" dt="2023-11-27T18:32:27.632" v="1041"/>
          <ac:spMkLst>
            <pc:docMk/>
            <pc:sldMk cId="0" sldId="271"/>
            <ac:spMk id="41" creationId="{236AA54D-3D7D-6739-FB8F-8619F2AA15A5}"/>
          </ac:spMkLst>
        </pc:spChg>
        <pc:spChg chg="mod">
          <ac:chgData name="Praveen Namakkal Mohankumar" userId="8059d15b-4f8c-44f0-86d6-597a7b49ae19" providerId="ADAL" clId="{1B2690F7-0541-6447-8590-7BE60F306849}" dt="2023-11-27T18:32:34.649" v="1042" actId="20577"/>
          <ac:spMkLst>
            <pc:docMk/>
            <pc:sldMk cId="0" sldId="271"/>
            <ac:spMk id="42" creationId="{DDA54CF2-A76B-A7EE-9C76-14EFDD23E93B}"/>
          </ac:spMkLst>
        </pc:spChg>
        <pc:spChg chg="mod">
          <ac:chgData name="Praveen Namakkal Mohankumar" userId="8059d15b-4f8c-44f0-86d6-597a7b49ae19" providerId="ADAL" clId="{1B2690F7-0541-6447-8590-7BE60F306849}" dt="2023-11-27T18:44:28.906" v="1689"/>
          <ac:spMkLst>
            <pc:docMk/>
            <pc:sldMk cId="0" sldId="271"/>
            <ac:spMk id="44" creationId="{AF715468-BFF8-2016-FD4C-BC458C12C99A}"/>
          </ac:spMkLst>
        </pc:spChg>
        <pc:spChg chg="mod">
          <ac:chgData name="Praveen Namakkal Mohankumar" userId="8059d15b-4f8c-44f0-86d6-597a7b49ae19" providerId="ADAL" clId="{1B2690F7-0541-6447-8590-7BE60F306849}" dt="2023-11-27T18:44:28.906" v="1689"/>
          <ac:spMkLst>
            <pc:docMk/>
            <pc:sldMk cId="0" sldId="271"/>
            <ac:spMk id="45" creationId="{40C674FA-0BE3-2E50-AB8F-E50DC0989545}"/>
          </ac:spMkLst>
        </pc:spChg>
        <pc:spChg chg="mod">
          <ac:chgData name="Praveen Namakkal Mohankumar" userId="8059d15b-4f8c-44f0-86d6-597a7b49ae19" providerId="ADAL" clId="{1B2690F7-0541-6447-8590-7BE60F306849}" dt="2023-11-27T18:44:28.906" v="1689"/>
          <ac:spMkLst>
            <pc:docMk/>
            <pc:sldMk cId="0" sldId="271"/>
            <ac:spMk id="47" creationId="{CD5B1764-9484-A36C-2841-53BB43EEED20}"/>
          </ac:spMkLst>
        </pc:spChg>
        <pc:spChg chg="mod topLvl">
          <ac:chgData name="Praveen Namakkal Mohankumar" userId="8059d15b-4f8c-44f0-86d6-597a7b49ae19" providerId="ADAL" clId="{1B2690F7-0541-6447-8590-7BE60F306849}" dt="2023-11-30T17:31:46.100" v="8205" actId="1037"/>
          <ac:spMkLst>
            <pc:docMk/>
            <pc:sldMk cId="0" sldId="271"/>
            <ac:spMk id="51" creationId="{7E86E69F-2D64-F5C4-DB85-6309C8BA13AB}"/>
          </ac:spMkLst>
        </pc:spChg>
        <pc:spChg chg="mod">
          <ac:chgData name="Praveen Namakkal Mohankumar" userId="8059d15b-4f8c-44f0-86d6-597a7b49ae19" providerId="ADAL" clId="{1B2690F7-0541-6447-8590-7BE60F306849}" dt="2023-11-27T18:55:30.710" v="1849" actId="165"/>
          <ac:spMkLst>
            <pc:docMk/>
            <pc:sldMk cId="0" sldId="271"/>
            <ac:spMk id="53" creationId="{8D3B041F-6A27-1842-425B-A52D43F96759}"/>
          </ac:spMkLst>
        </pc:spChg>
        <pc:spChg chg="mod">
          <ac:chgData name="Praveen Namakkal Mohankumar" userId="8059d15b-4f8c-44f0-86d6-597a7b49ae19" providerId="ADAL" clId="{1B2690F7-0541-6447-8590-7BE60F306849}" dt="2023-11-27T18:57:43.849" v="1948" actId="404"/>
          <ac:spMkLst>
            <pc:docMk/>
            <pc:sldMk cId="0" sldId="271"/>
            <ac:spMk id="54" creationId="{5A4F4801-BFED-2C6A-FF1D-6EACEC339BF5}"/>
          </ac:spMkLst>
        </pc:spChg>
        <pc:spChg chg="mod">
          <ac:chgData name="Praveen Namakkal Mohankumar" userId="8059d15b-4f8c-44f0-86d6-597a7b49ae19" providerId="ADAL" clId="{1B2690F7-0541-6447-8590-7BE60F306849}" dt="2023-11-27T18:57:58.465" v="1951" actId="255"/>
          <ac:spMkLst>
            <pc:docMk/>
            <pc:sldMk cId="0" sldId="271"/>
            <ac:spMk id="55" creationId="{C5907DFB-2EFE-A9B6-7769-49FFC59BBC5C}"/>
          </ac:spMkLst>
        </pc:spChg>
        <pc:spChg chg="mod topLvl">
          <ac:chgData name="Praveen Namakkal Mohankumar" userId="8059d15b-4f8c-44f0-86d6-597a7b49ae19" providerId="ADAL" clId="{1B2690F7-0541-6447-8590-7BE60F306849}" dt="2023-11-30T17:31:46.100" v="8205" actId="1037"/>
          <ac:spMkLst>
            <pc:docMk/>
            <pc:sldMk cId="0" sldId="271"/>
            <ac:spMk id="58" creationId="{3B08ADD2-1A0D-3FB7-6048-4AF2F8E4B1CC}"/>
          </ac:spMkLst>
        </pc:spChg>
        <pc:spChg chg="mod">
          <ac:chgData name="Praveen Namakkal Mohankumar" userId="8059d15b-4f8c-44f0-86d6-597a7b49ae19" providerId="ADAL" clId="{1B2690F7-0541-6447-8590-7BE60F306849}" dt="2023-11-27T18:55:30.710" v="1849" actId="165"/>
          <ac:spMkLst>
            <pc:docMk/>
            <pc:sldMk cId="0" sldId="271"/>
            <ac:spMk id="60" creationId="{F330E247-F679-F8F4-2C37-048D7789F16A}"/>
          </ac:spMkLst>
        </pc:spChg>
        <pc:spChg chg="mod">
          <ac:chgData name="Praveen Namakkal Mohankumar" userId="8059d15b-4f8c-44f0-86d6-597a7b49ae19" providerId="ADAL" clId="{1B2690F7-0541-6447-8590-7BE60F306849}" dt="2023-11-27T18:57:43.849" v="1948" actId="404"/>
          <ac:spMkLst>
            <pc:docMk/>
            <pc:sldMk cId="0" sldId="271"/>
            <ac:spMk id="61" creationId="{44BEE500-C27C-6D28-0149-5DE0E5357D8C}"/>
          </ac:spMkLst>
        </pc:spChg>
        <pc:spChg chg="mod">
          <ac:chgData name="Praveen Namakkal Mohankumar" userId="8059d15b-4f8c-44f0-86d6-597a7b49ae19" providerId="ADAL" clId="{1B2690F7-0541-6447-8590-7BE60F306849}" dt="2023-11-29T23:12:58.422" v="3789"/>
          <ac:spMkLst>
            <pc:docMk/>
            <pc:sldMk cId="0" sldId="271"/>
            <ac:spMk id="62" creationId="{60AFCB0C-E537-4032-9837-F5F66548A94D}"/>
          </ac:spMkLst>
        </pc:spChg>
        <pc:spChg chg="mod topLvl">
          <ac:chgData name="Praveen Namakkal Mohankumar" userId="8059d15b-4f8c-44f0-86d6-597a7b49ae19" providerId="ADAL" clId="{1B2690F7-0541-6447-8590-7BE60F306849}" dt="2023-11-30T17:31:46.100" v="8205" actId="1037"/>
          <ac:spMkLst>
            <pc:docMk/>
            <pc:sldMk cId="0" sldId="271"/>
            <ac:spMk id="65" creationId="{1149F806-A2A2-FBB1-BD35-479AEB9597FB}"/>
          </ac:spMkLst>
        </pc:spChg>
        <pc:spChg chg="mod">
          <ac:chgData name="Praveen Namakkal Mohankumar" userId="8059d15b-4f8c-44f0-86d6-597a7b49ae19" providerId="ADAL" clId="{1B2690F7-0541-6447-8590-7BE60F306849}" dt="2023-11-27T18:55:30.710" v="1849" actId="165"/>
          <ac:spMkLst>
            <pc:docMk/>
            <pc:sldMk cId="0" sldId="271"/>
            <ac:spMk id="67" creationId="{2BA869BE-3EBE-7656-C93B-29B5EE4B3D27}"/>
          </ac:spMkLst>
        </pc:spChg>
        <pc:spChg chg="mod">
          <ac:chgData name="Praveen Namakkal Mohankumar" userId="8059d15b-4f8c-44f0-86d6-597a7b49ae19" providerId="ADAL" clId="{1B2690F7-0541-6447-8590-7BE60F306849}" dt="2023-11-27T18:57:43.849" v="1948" actId="404"/>
          <ac:spMkLst>
            <pc:docMk/>
            <pc:sldMk cId="0" sldId="271"/>
            <ac:spMk id="68" creationId="{4AADC8FE-2087-59D9-7F00-975212ACA6FA}"/>
          </ac:spMkLst>
        </pc:spChg>
        <pc:spChg chg="mod">
          <ac:chgData name="Praveen Namakkal Mohankumar" userId="8059d15b-4f8c-44f0-86d6-597a7b49ae19" providerId="ADAL" clId="{1B2690F7-0541-6447-8590-7BE60F306849}" dt="2023-11-29T23:12:38.015" v="3787"/>
          <ac:spMkLst>
            <pc:docMk/>
            <pc:sldMk cId="0" sldId="271"/>
            <ac:spMk id="69" creationId="{646D09C7-D7AD-AD36-E333-51F58BF106C5}"/>
          </ac:spMkLst>
        </pc:spChg>
        <pc:spChg chg="mod topLvl">
          <ac:chgData name="Praveen Namakkal Mohankumar" userId="8059d15b-4f8c-44f0-86d6-597a7b49ae19" providerId="ADAL" clId="{1B2690F7-0541-6447-8590-7BE60F306849}" dt="2023-11-30T17:31:46.100" v="8205" actId="1037"/>
          <ac:spMkLst>
            <pc:docMk/>
            <pc:sldMk cId="0" sldId="271"/>
            <ac:spMk id="72" creationId="{C8938EB5-A059-C2D3-A6B3-F40D06A0DB46}"/>
          </ac:spMkLst>
        </pc:spChg>
        <pc:spChg chg="mod">
          <ac:chgData name="Praveen Namakkal Mohankumar" userId="8059d15b-4f8c-44f0-86d6-597a7b49ae19" providerId="ADAL" clId="{1B2690F7-0541-6447-8590-7BE60F306849}" dt="2023-11-27T18:55:30.710" v="1849" actId="165"/>
          <ac:spMkLst>
            <pc:docMk/>
            <pc:sldMk cId="0" sldId="271"/>
            <ac:spMk id="74" creationId="{50BA3DD1-B993-65BF-47CE-60F6181CD84F}"/>
          </ac:spMkLst>
        </pc:spChg>
        <pc:spChg chg="mod">
          <ac:chgData name="Praveen Namakkal Mohankumar" userId="8059d15b-4f8c-44f0-86d6-597a7b49ae19" providerId="ADAL" clId="{1B2690F7-0541-6447-8590-7BE60F306849}" dt="2023-11-27T18:57:43.849" v="1948" actId="404"/>
          <ac:spMkLst>
            <pc:docMk/>
            <pc:sldMk cId="0" sldId="271"/>
            <ac:spMk id="75" creationId="{D30F70AB-6406-EA51-49AC-5DF1F1D06BC8}"/>
          </ac:spMkLst>
        </pc:spChg>
        <pc:spChg chg="mod">
          <ac:chgData name="Praveen Namakkal Mohankumar" userId="8059d15b-4f8c-44f0-86d6-597a7b49ae19" providerId="ADAL" clId="{1B2690F7-0541-6447-8590-7BE60F306849}" dt="2023-11-29T23:11:56.985" v="3761" actId="20577"/>
          <ac:spMkLst>
            <pc:docMk/>
            <pc:sldMk cId="0" sldId="271"/>
            <ac:spMk id="76" creationId="{6AC71176-F738-F285-DDB6-9B6E4B5E8169}"/>
          </ac:spMkLst>
        </pc:spChg>
        <pc:spChg chg="mod topLvl">
          <ac:chgData name="Praveen Namakkal Mohankumar" userId="8059d15b-4f8c-44f0-86d6-597a7b49ae19" providerId="ADAL" clId="{1B2690F7-0541-6447-8590-7BE60F306849}" dt="2023-11-30T17:31:46.100" v="8205" actId="1037"/>
          <ac:spMkLst>
            <pc:docMk/>
            <pc:sldMk cId="0" sldId="271"/>
            <ac:spMk id="79" creationId="{E1316E89-74CD-09C7-9306-D0CFFC2BBF39}"/>
          </ac:spMkLst>
        </pc:spChg>
        <pc:spChg chg="del mod">
          <ac:chgData name="Praveen Namakkal Mohankumar" userId="8059d15b-4f8c-44f0-86d6-597a7b49ae19" providerId="ADAL" clId="{1B2690F7-0541-6447-8590-7BE60F306849}" dt="2023-11-27T18:52:38.072" v="1773" actId="478"/>
          <ac:spMkLst>
            <pc:docMk/>
            <pc:sldMk cId="0" sldId="271"/>
            <ac:spMk id="81" creationId="{5820326C-D539-9CAC-8293-B24DCCB6AEF2}"/>
          </ac:spMkLst>
        </pc:spChg>
        <pc:spChg chg="mod">
          <ac:chgData name="Praveen Namakkal Mohankumar" userId="8059d15b-4f8c-44f0-86d6-597a7b49ae19" providerId="ADAL" clId="{1B2690F7-0541-6447-8590-7BE60F306849}" dt="2023-11-27T18:57:43.849" v="1948" actId="404"/>
          <ac:spMkLst>
            <pc:docMk/>
            <pc:sldMk cId="0" sldId="271"/>
            <ac:spMk id="82" creationId="{ECB2C594-1E71-7E29-D271-F0C2AC868E5F}"/>
          </ac:spMkLst>
        </pc:spChg>
        <pc:spChg chg="mod">
          <ac:chgData name="Praveen Namakkal Mohankumar" userId="8059d15b-4f8c-44f0-86d6-597a7b49ae19" providerId="ADAL" clId="{1B2690F7-0541-6447-8590-7BE60F306849}" dt="2023-11-29T23:11:10.645" v="3756" actId="20577"/>
          <ac:spMkLst>
            <pc:docMk/>
            <pc:sldMk cId="0" sldId="271"/>
            <ac:spMk id="83" creationId="{BAC181C4-75F7-9A4E-6CFB-FC807CFC10E9}"/>
          </ac:spMkLst>
        </pc:spChg>
        <pc:spChg chg="add del">
          <ac:chgData name="Praveen Namakkal Mohankumar" userId="8059d15b-4f8c-44f0-86d6-597a7b49ae19" providerId="ADAL" clId="{1B2690F7-0541-6447-8590-7BE60F306849}" dt="2023-11-27T18:53:52.327" v="1830" actId="22"/>
          <ac:spMkLst>
            <pc:docMk/>
            <pc:sldMk cId="0" sldId="271"/>
            <ac:spMk id="87" creationId="{68A72889-352B-69F9-3A23-CAD50AA47B96}"/>
          </ac:spMkLst>
        </pc:spChg>
        <pc:spChg chg="add del mod">
          <ac:chgData name="Praveen Namakkal Mohankumar" userId="8059d15b-4f8c-44f0-86d6-597a7b49ae19" providerId="ADAL" clId="{1B2690F7-0541-6447-8590-7BE60F306849}" dt="2023-11-27T18:54:56.309" v="1838" actId="767"/>
          <ac:spMkLst>
            <pc:docMk/>
            <pc:sldMk cId="0" sldId="271"/>
            <ac:spMk id="88" creationId="{EF0C2806-A94E-2D90-BC92-43520B340969}"/>
          </ac:spMkLst>
        </pc:spChg>
        <pc:grpChg chg="mod topLvl">
          <ac:chgData name="Praveen Namakkal Mohankumar" userId="8059d15b-4f8c-44f0-86d6-597a7b49ae19" providerId="ADAL" clId="{1B2690F7-0541-6447-8590-7BE60F306849}" dt="2023-11-29T23:21:49.500" v="3991" actId="164"/>
          <ac:grpSpMkLst>
            <pc:docMk/>
            <pc:sldMk cId="0" sldId="271"/>
            <ac:grpSpMk id="3" creationId="{00000000-0000-0000-0000-000000000000}"/>
          </ac:grpSpMkLst>
        </pc:grpChg>
        <pc:grpChg chg="del">
          <ac:chgData name="Praveen Namakkal Mohankumar" userId="8059d15b-4f8c-44f0-86d6-597a7b49ae19" providerId="ADAL" clId="{1B2690F7-0541-6447-8590-7BE60F306849}" dt="2023-11-27T18:44:42.186" v="1693" actId="478"/>
          <ac:grpSpMkLst>
            <pc:docMk/>
            <pc:sldMk cId="0" sldId="271"/>
            <ac:grpSpMk id="6" creationId="{00000000-0000-0000-0000-000000000000}"/>
          </ac:grpSpMkLst>
        </pc:grpChg>
        <pc:grpChg chg="del">
          <ac:chgData name="Praveen Namakkal Mohankumar" userId="8059d15b-4f8c-44f0-86d6-597a7b49ae19" providerId="ADAL" clId="{1B2690F7-0541-6447-8590-7BE60F306849}" dt="2023-11-27T18:44:39.600" v="1692" actId="478"/>
          <ac:grpSpMkLst>
            <pc:docMk/>
            <pc:sldMk cId="0" sldId="271"/>
            <ac:grpSpMk id="9" creationId="{00000000-0000-0000-0000-000000000000}"/>
          </ac:grpSpMkLst>
        </pc:grpChg>
        <pc:grpChg chg="del">
          <ac:chgData name="Praveen Namakkal Mohankumar" userId="8059d15b-4f8c-44f0-86d6-597a7b49ae19" providerId="ADAL" clId="{1B2690F7-0541-6447-8590-7BE60F306849}" dt="2023-11-27T18:44:50.424" v="1696" actId="478"/>
          <ac:grpSpMkLst>
            <pc:docMk/>
            <pc:sldMk cId="0" sldId="271"/>
            <ac:grpSpMk id="12" creationId="{00000000-0000-0000-0000-000000000000}"/>
          </ac:grpSpMkLst>
        </pc:grpChg>
        <pc:grpChg chg="add mod">
          <ac:chgData name="Praveen Namakkal Mohankumar" userId="8059d15b-4f8c-44f0-86d6-597a7b49ae19" providerId="ADAL" clId="{1B2690F7-0541-6447-8590-7BE60F306849}" dt="2023-11-30T18:33:16.654" v="9289" actId="164"/>
          <ac:grpSpMkLst>
            <pc:docMk/>
            <pc:sldMk cId="0" sldId="271"/>
            <ac:grpSpMk id="14" creationId="{C5D5B324-EBB3-0CDD-7D50-FF3F77631D06}"/>
          </ac:grpSpMkLst>
        </pc:grpChg>
        <pc:grpChg chg="del">
          <ac:chgData name="Praveen Namakkal Mohankumar" userId="8059d15b-4f8c-44f0-86d6-597a7b49ae19" providerId="ADAL" clId="{1B2690F7-0541-6447-8590-7BE60F306849}" dt="2023-11-27T18:44:52.910" v="1697" actId="478"/>
          <ac:grpSpMkLst>
            <pc:docMk/>
            <pc:sldMk cId="0" sldId="271"/>
            <ac:grpSpMk id="15" creationId="{00000000-0000-0000-0000-000000000000}"/>
          </ac:grpSpMkLst>
        </pc:grpChg>
        <pc:grpChg chg="add mod">
          <ac:chgData name="Praveen Namakkal Mohankumar" userId="8059d15b-4f8c-44f0-86d6-597a7b49ae19" providerId="ADAL" clId="{1B2690F7-0541-6447-8590-7BE60F306849}" dt="2023-11-30T18:33:16.654" v="9289" actId="164"/>
          <ac:grpSpMkLst>
            <pc:docMk/>
            <pc:sldMk cId="0" sldId="271"/>
            <ac:grpSpMk id="15" creationId="{386288FB-5354-F1C2-AF6B-CE189282AEF0}"/>
          </ac:grpSpMkLst>
        </pc:grpChg>
        <pc:grpChg chg="del">
          <ac:chgData name="Praveen Namakkal Mohankumar" userId="8059d15b-4f8c-44f0-86d6-597a7b49ae19" providerId="ADAL" clId="{1B2690F7-0541-6447-8590-7BE60F306849}" dt="2023-11-27T18:56:08.644" v="1866" actId="478"/>
          <ac:grpSpMkLst>
            <pc:docMk/>
            <pc:sldMk cId="0" sldId="271"/>
            <ac:grpSpMk id="18" creationId="{00000000-0000-0000-0000-000000000000}"/>
          </ac:grpSpMkLst>
        </pc:grpChg>
        <pc:grpChg chg="del">
          <ac:chgData name="Praveen Namakkal Mohankumar" userId="8059d15b-4f8c-44f0-86d6-597a7b49ae19" providerId="ADAL" clId="{1B2690F7-0541-6447-8590-7BE60F306849}" dt="2023-11-27T18:32:09.573" v="1036" actId="478"/>
          <ac:grpSpMkLst>
            <pc:docMk/>
            <pc:sldMk cId="0" sldId="271"/>
            <ac:grpSpMk id="21" creationId="{00000000-0000-0000-0000-000000000000}"/>
          </ac:grpSpMkLst>
        </pc:grpChg>
        <pc:grpChg chg="add del mod topLvl">
          <ac:chgData name="Praveen Namakkal Mohankumar" userId="8059d15b-4f8c-44f0-86d6-597a7b49ae19" providerId="ADAL" clId="{1B2690F7-0541-6447-8590-7BE60F306849}" dt="2023-11-30T17:31:46.100" v="8205" actId="1037"/>
          <ac:grpSpMkLst>
            <pc:docMk/>
            <pc:sldMk cId="0" sldId="271"/>
            <ac:grpSpMk id="29" creationId="{00000000-0000-0000-0000-000000000000}"/>
          </ac:grpSpMkLst>
        </pc:grpChg>
        <pc:grpChg chg="add del">
          <ac:chgData name="Praveen Namakkal Mohankumar" userId="8059d15b-4f8c-44f0-86d6-597a7b49ae19" providerId="ADAL" clId="{1B2690F7-0541-6447-8590-7BE60F306849}" dt="2023-11-27T18:44:52.910" v="1697" actId="478"/>
          <ac:grpSpMkLst>
            <pc:docMk/>
            <pc:sldMk cId="0" sldId="271"/>
            <ac:grpSpMk id="31" creationId="{00000000-0000-0000-0000-000000000000}"/>
          </ac:grpSpMkLst>
        </pc:grpChg>
        <pc:grpChg chg="del">
          <ac:chgData name="Praveen Namakkal Mohankumar" userId="8059d15b-4f8c-44f0-86d6-597a7b49ae19" providerId="ADAL" clId="{1B2690F7-0541-6447-8590-7BE60F306849}" dt="2023-11-27T18:44:48.601" v="1695" actId="478"/>
          <ac:grpSpMkLst>
            <pc:docMk/>
            <pc:sldMk cId="0" sldId="271"/>
            <ac:grpSpMk id="33" creationId="{00000000-0000-0000-0000-000000000000}"/>
          </ac:grpSpMkLst>
        </pc:grpChg>
        <pc:grpChg chg="del">
          <ac:chgData name="Praveen Namakkal Mohankumar" userId="8059d15b-4f8c-44f0-86d6-597a7b49ae19" providerId="ADAL" clId="{1B2690F7-0541-6447-8590-7BE60F306849}" dt="2023-11-27T18:44:42.186" v="1693" actId="478"/>
          <ac:grpSpMkLst>
            <pc:docMk/>
            <pc:sldMk cId="0" sldId="271"/>
            <ac:grpSpMk id="35" creationId="{00000000-0000-0000-0000-000000000000}"/>
          </ac:grpSpMkLst>
        </pc:grpChg>
        <pc:grpChg chg="del">
          <ac:chgData name="Praveen Namakkal Mohankumar" userId="8059d15b-4f8c-44f0-86d6-597a7b49ae19" providerId="ADAL" clId="{1B2690F7-0541-6447-8590-7BE60F306849}" dt="2023-11-27T18:44:39.600" v="1692" actId="478"/>
          <ac:grpSpMkLst>
            <pc:docMk/>
            <pc:sldMk cId="0" sldId="271"/>
            <ac:grpSpMk id="37" creationId="{00000000-0000-0000-0000-000000000000}"/>
          </ac:grpSpMkLst>
        </pc:grpChg>
        <pc:grpChg chg="add del mod">
          <ac:chgData name="Praveen Namakkal Mohankumar" userId="8059d15b-4f8c-44f0-86d6-597a7b49ae19" providerId="ADAL" clId="{1B2690F7-0541-6447-8590-7BE60F306849}" dt="2023-11-27T19:36:21.824" v="3194" actId="478"/>
          <ac:grpSpMkLst>
            <pc:docMk/>
            <pc:sldMk cId="0" sldId="271"/>
            <ac:grpSpMk id="40" creationId="{9C651917-F5C5-E3D5-7A48-F5F6C705EF7D}"/>
          </ac:grpSpMkLst>
        </pc:grpChg>
        <pc:grpChg chg="add del mod">
          <ac:chgData name="Praveen Namakkal Mohankumar" userId="8059d15b-4f8c-44f0-86d6-597a7b49ae19" providerId="ADAL" clId="{1B2690F7-0541-6447-8590-7BE60F306849}" dt="2023-11-27T18:44:37.979" v="1691" actId="478"/>
          <ac:grpSpMkLst>
            <pc:docMk/>
            <pc:sldMk cId="0" sldId="271"/>
            <ac:grpSpMk id="43" creationId="{51327A4F-6B11-7AF5-13FA-E946BE7DBEC0}"/>
          </ac:grpSpMkLst>
        </pc:grpChg>
        <pc:grpChg chg="add del mod">
          <ac:chgData name="Praveen Namakkal Mohankumar" userId="8059d15b-4f8c-44f0-86d6-597a7b49ae19" providerId="ADAL" clId="{1B2690F7-0541-6447-8590-7BE60F306849}" dt="2023-11-27T18:44:37.979" v="1691" actId="478"/>
          <ac:grpSpMkLst>
            <pc:docMk/>
            <pc:sldMk cId="0" sldId="271"/>
            <ac:grpSpMk id="46" creationId="{72217D83-3B2F-64D2-9633-30A98221CB4F}"/>
          </ac:grpSpMkLst>
        </pc:grpChg>
        <pc:grpChg chg="add del mod">
          <ac:chgData name="Praveen Namakkal Mohankumar" userId="8059d15b-4f8c-44f0-86d6-597a7b49ae19" providerId="ADAL" clId="{1B2690F7-0541-6447-8590-7BE60F306849}" dt="2023-11-27T18:55:30.710" v="1849" actId="165"/>
          <ac:grpSpMkLst>
            <pc:docMk/>
            <pc:sldMk cId="0" sldId="271"/>
            <ac:grpSpMk id="48" creationId="{6AAF930A-D201-1159-4227-5C62BFD64D01}"/>
          </ac:grpSpMkLst>
        </pc:grpChg>
        <pc:grpChg chg="add del mod">
          <ac:chgData name="Praveen Namakkal Mohankumar" userId="8059d15b-4f8c-44f0-86d6-597a7b49ae19" providerId="ADAL" clId="{1B2690F7-0541-6447-8590-7BE60F306849}" dt="2023-11-27T18:55:30.710" v="1849" actId="165"/>
          <ac:grpSpMkLst>
            <pc:docMk/>
            <pc:sldMk cId="0" sldId="271"/>
            <ac:grpSpMk id="49" creationId="{1EAF7CA3-6D53-9496-91C0-24E896353DB5}"/>
          </ac:grpSpMkLst>
        </pc:grpChg>
        <pc:grpChg chg="mod topLvl">
          <ac:chgData name="Praveen Namakkal Mohankumar" userId="8059d15b-4f8c-44f0-86d6-597a7b49ae19" providerId="ADAL" clId="{1B2690F7-0541-6447-8590-7BE60F306849}" dt="2023-11-29T23:21:49.500" v="3991" actId="164"/>
          <ac:grpSpMkLst>
            <pc:docMk/>
            <pc:sldMk cId="0" sldId="271"/>
            <ac:grpSpMk id="50" creationId="{ECB73576-8FA1-E93D-FA11-C8AD1259E212}"/>
          </ac:grpSpMkLst>
        </pc:grpChg>
        <pc:grpChg chg="mod topLvl">
          <ac:chgData name="Praveen Namakkal Mohankumar" userId="8059d15b-4f8c-44f0-86d6-597a7b49ae19" providerId="ADAL" clId="{1B2690F7-0541-6447-8590-7BE60F306849}" dt="2023-11-27T18:55:30.710" v="1849" actId="165"/>
          <ac:grpSpMkLst>
            <pc:docMk/>
            <pc:sldMk cId="0" sldId="271"/>
            <ac:grpSpMk id="52" creationId="{E7A59814-8540-EED7-7D41-036B0A899D5A}"/>
          </ac:grpSpMkLst>
        </pc:grpChg>
        <pc:grpChg chg="add del mod">
          <ac:chgData name="Praveen Namakkal Mohankumar" userId="8059d15b-4f8c-44f0-86d6-597a7b49ae19" providerId="ADAL" clId="{1B2690F7-0541-6447-8590-7BE60F306849}" dt="2023-11-27T18:55:30.710" v="1849" actId="165"/>
          <ac:grpSpMkLst>
            <pc:docMk/>
            <pc:sldMk cId="0" sldId="271"/>
            <ac:grpSpMk id="56" creationId="{ACF7F5DD-CE48-231E-3AFB-AE53FA7C3C3A}"/>
          </ac:grpSpMkLst>
        </pc:grpChg>
        <pc:grpChg chg="mod topLvl">
          <ac:chgData name="Praveen Namakkal Mohankumar" userId="8059d15b-4f8c-44f0-86d6-597a7b49ae19" providerId="ADAL" clId="{1B2690F7-0541-6447-8590-7BE60F306849}" dt="2023-11-29T23:21:49.500" v="3991" actId="164"/>
          <ac:grpSpMkLst>
            <pc:docMk/>
            <pc:sldMk cId="0" sldId="271"/>
            <ac:grpSpMk id="57" creationId="{D09E32B5-01D2-44A7-2DC0-0913AC1BC5EE}"/>
          </ac:grpSpMkLst>
        </pc:grpChg>
        <pc:grpChg chg="mod topLvl">
          <ac:chgData name="Praveen Namakkal Mohankumar" userId="8059d15b-4f8c-44f0-86d6-597a7b49ae19" providerId="ADAL" clId="{1B2690F7-0541-6447-8590-7BE60F306849}" dt="2023-11-27T18:55:30.710" v="1849" actId="165"/>
          <ac:grpSpMkLst>
            <pc:docMk/>
            <pc:sldMk cId="0" sldId="271"/>
            <ac:grpSpMk id="59" creationId="{D4586CBA-9168-CA6E-B48D-77B1DE043908}"/>
          </ac:grpSpMkLst>
        </pc:grpChg>
        <pc:grpChg chg="add del mod">
          <ac:chgData name="Praveen Namakkal Mohankumar" userId="8059d15b-4f8c-44f0-86d6-597a7b49ae19" providerId="ADAL" clId="{1B2690F7-0541-6447-8590-7BE60F306849}" dt="2023-11-27T18:55:30.710" v="1849" actId="165"/>
          <ac:grpSpMkLst>
            <pc:docMk/>
            <pc:sldMk cId="0" sldId="271"/>
            <ac:grpSpMk id="63" creationId="{0C0809E4-F475-ACAD-7301-BA6A6D032D33}"/>
          </ac:grpSpMkLst>
        </pc:grpChg>
        <pc:grpChg chg="mod topLvl">
          <ac:chgData name="Praveen Namakkal Mohankumar" userId="8059d15b-4f8c-44f0-86d6-597a7b49ae19" providerId="ADAL" clId="{1B2690F7-0541-6447-8590-7BE60F306849}" dt="2023-11-29T23:21:49.500" v="3991" actId="164"/>
          <ac:grpSpMkLst>
            <pc:docMk/>
            <pc:sldMk cId="0" sldId="271"/>
            <ac:grpSpMk id="64" creationId="{386CE0EA-D096-7E4B-9C6B-0D9D2B968806}"/>
          </ac:grpSpMkLst>
        </pc:grpChg>
        <pc:grpChg chg="mod topLvl">
          <ac:chgData name="Praveen Namakkal Mohankumar" userId="8059d15b-4f8c-44f0-86d6-597a7b49ae19" providerId="ADAL" clId="{1B2690F7-0541-6447-8590-7BE60F306849}" dt="2023-11-30T17:31:46.100" v="8205" actId="1037"/>
          <ac:grpSpMkLst>
            <pc:docMk/>
            <pc:sldMk cId="0" sldId="271"/>
            <ac:grpSpMk id="66" creationId="{AB43A0A3-31DB-15C2-2071-B592DA80FBE3}"/>
          </ac:grpSpMkLst>
        </pc:grpChg>
        <pc:grpChg chg="add del mod">
          <ac:chgData name="Praveen Namakkal Mohankumar" userId="8059d15b-4f8c-44f0-86d6-597a7b49ae19" providerId="ADAL" clId="{1B2690F7-0541-6447-8590-7BE60F306849}" dt="2023-11-27T18:55:30.710" v="1849" actId="165"/>
          <ac:grpSpMkLst>
            <pc:docMk/>
            <pc:sldMk cId="0" sldId="271"/>
            <ac:grpSpMk id="70" creationId="{B0BC303B-5BDB-DB97-36E5-C32D435F0074}"/>
          </ac:grpSpMkLst>
        </pc:grpChg>
        <pc:grpChg chg="mod topLvl">
          <ac:chgData name="Praveen Namakkal Mohankumar" userId="8059d15b-4f8c-44f0-86d6-597a7b49ae19" providerId="ADAL" clId="{1B2690F7-0541-6447-8590-7BE60F306849}" dt="2023-11-29T23:21:49.500" v="3991" actId="164"/>
          <ac:grpSpMkLst>
            <pc:docMk/>
            <pc:sldMk cId="0" sldId="271"/>
            <ac:grpSpMk id="71" creationId="{7F5225B2-162C-2096-8246-C678A4DB8414}"/>
          </ac:grpSpMkLst>
        </pc:grpChg>
        <pc:grpChg chg="mod topLvl">
          <ac:chgData name="Praveen Namakkal Mohankumar" userId="8059d15b-4f8c-44f0-86d6-597a7b49ae19" providerId="ADAL" clId="{1B2690F7-0541-6447-8590-7BE60F306849}" dt="2023-11-30T17:31:46.100" v="8205" actId="1037"/>
          <ac:grpSpMkLst>
            <pc:docMk/>
            <pc:sldMk cId="0" sldId="271"/>
            <ac:grpSpMk id="73" creationId="{151E7CD5-C030-20D1-040B-375316030C3C}"/>
          </ac:grpSpMkLst>
        </pc:grpChg>
        <pc:grpChg chg="add del mod">
          <ac:chgData name="Praveen Namakkal Mohankumar" userId="8059d15b-4f8c-44f0-86d6-597a7b49ae19" providerId="ADAL" clId="{1B2690F7-0541-6447-8590-7BE60F306849}" dt="2023-11-27T18:55:30.710" v="1849" actId="165"/>
          <ac:grpSpMkLst>
            <pc:docMk/>
            <pc:sldMk cId="0" sldId="271"/>
            <ac:grpSpMk id="77" creationId="{32EE2149-F071-EC2F-BAEC-7EAE0A4143D2}"/>
          </ac:grpSpMkLst>
        </pc:grpChg>
        <pc:grpChg chg="mod topLvl">
          <ac:chgData name="Praveen Namakkal Mohankumar" userId="8059d15b-4f8c-44f0-86d6-597a7b49ae19" providerId="ADAL" clId="{1B2690F7-0541-6447-8590-7BE60F306849}" dt="2023-11-29T23:21:49.500" v="3991" actId="164"/>
          <ac:grpSpMkLst>
            <pc:docMk/>
            <pc:sldMk cId="0" sldId="271"/>
            <ac:grpSpMk id="78" creationId="{F96114D6-5EF3-7B44-62F7-DB8F91F7A7B7}"/>
          </ac:grpSpMkLst>
        </pc:grpChg>
        <pc:grpChg chg="del mod">
          <ac:chgData name="Praveen Namakkal Mohankumar" userId="8059d15b-4f8c-44f0-86d6-597a7b49ae19" providerId="ADAL" clId="{1B2690F7-0541-6447-8590-7BE60F306849}" dt="2023-11-27T18:52:38.072" v="1773" actId="478"/>
          <ac:grpSpMkLst>
            <pc:docMk/>
            <pc:sldMk cId="0" sldId="271"/>
            <ac:grpSpMk id="80" creationId="{3B531649-142C-56FC-616A-BC7B81AF3BE3}"/>
          </ac:grpSpMkLst>
        </pc:grpChg>
        <pc:picChg chg="mod">
          <ac:chgData name="Praveen Namakkal Mohankumar" userId="8059d15b-4f8c-44f0-86d6-597a7b49ae19" providerId="ADAL" clId="{1B2690F7-0541-6447-8590-7BE60F306849}" dt="2023-11-30T17:31:46.100" v="8205" actId="1037"/>
          <ac:picMkLst>
            <pc:docMk/>
            <pc:sldMk cId="0" sldId="271"/>
            <ac:picMk id="7" creationId="{00C8EF55-010E-34D5-4533-13B8ADAF8B5B}"/>
          </ac:picMkLst>
        </pc:picChg>
        <pc:picChg chg="mod">
          <ac:chgData name="Praveen Namakkal Mohankumar" userId="8059d15b-4f8c-44f0-86d6-597a7b49ae19" providerId="ADAL" clId="{1B2690F7-0541-6447-8590-7BE60F306849}" dt="2023-11-30T18:24:59.420" v="9166" actId="1076"/>
          <ac:picMkLst>
            <pc:docMk/>
            <pc:sldMk cId="0" sldId="271"/>
            <ac:picMk id="9" creationId="{396F6BB8-5B26-DAE1-F293-0E1BE146B5AA}"/>
          </ac:picMkLst>
        </pc:picChg>
        <pc:picChg chg="mod">
          <ac:chgData name="Praveen Namakkal Mohankumar" userId="8059d15b-4f8c-44f0-86d6-597a7b49ae19" providerId="ADAL" clId="{1B2690F7-0541-6447-8590-7BE60F306849}" dt="2023-11-30T18:24:50.480" v="9163" actId="1076"/>
          <ac:picMkLst>
            <pc:docMk/>
            <pc:sldMk cId="0" sldId="271"/>
            <ac:picMk id="12" creationId="{07DD59A0-21AF-43D8-D052-F6517842804B}"/>
          </ac:picMkLst>
        </pc:picChg>
        <pc:picChg chg="mod">
          <ac:chgData name="Praveen Namakkal Mohankumar" userId="8059d15b-4f8c-44f0-86d6-597a7b49ae19" providerId="ADAL" clId="{1B2690F7-0541-6447-8590-7BE60F306849}" dt="2023-11-30T17:31:46.100" v="8205" actId="1037"/>
          <ac:picMkLst>
            <pc:docMk/>
            <pc:sldMk cId="0" sldId="271"/>
            <ac:picMk id="33" creationId="{EC982FB3-69A1-29B1-AB98-ED79647EB764}"/>
          </ac:picMkLst>
        </pc:picChg>
        <pc:picChg chg="add mod">
          <ac:chgData name="Praveen Namakkal Mohankumar" userId="8059d15b-4f8c-44f0-86d6-597a7b49ae19" providerId="ADAL" clId="{1B2690F7-0541-6447-8590-7BE60F306849}" dt="2023-11-30T17:31:46.100" v="8205" actId="1037"/>
          <ac:picMkLst>
            <pc:docMk/>
            <pc:sldMk cId="0" sldId="271"/>
            <ac:picMk id="85" creationId="{C525429E-AA4F-ED5C-5B2E-DED4AF3ACA83}"/>
          </ac:picMkLst>
        </pc:picChg>
        <pc:picChg chg="add mod">
          <ac:chgData name="Praveen Namakkal Mohankumar" userId="8059d15b-4f8c-44f0-86d6-597a7b49ae19" providerId="ADAL" clId="{1B2690F7-0541-6447-8590-7BE60F306849}" dt="2023-11-30T18:49:26.447" v="9579" actId="1038"/>
          <ac:picMkLst>
            <pc:docMk/>
            <pc:sldMk cId="0" sldId="271"/>
            <ac:picMk id="1026" creationId="{0CA57268-006E-DEC7-BF16-49E95570A6DF}"/>
          </ac:picMkLst>
        </pc:picChg>
        <pc:cxnChg chg="add del mod">
          <ac:chgData name="Praveen Namakkal Mohankumar" userId="8059d15b-4f8c-44f0-86d6-597a7b49ae19" providerId="ADAL" clId="{1B2690F7-0541-6447-8590-7BE60F306849}" dt="2023-11-30T01:07:11.482" v="6370"/>
          <ac:cxnSpMkLst>
            <pc:docMk/>
            <pc:sldMk cId="0" sldId="271"/>
            <ac:cxnSpMk id="16" creationId="{162C9BBC-B5AE-0BB7-02C2-8041AA79FC30}"/>
          </ac:cxnSpMkLst>
        </pc:cxnChg>
      </pc:sldChg>
      <pc:sldChg chg="add del setBg">
        <pc:chgData name="Praveen Namakkal Mohankumar" userId="8059d15b-4f8c-44f0-86d6-597a7b49ae19" providerId="ADAL" clId="{1B2690F7-0541-6447-8590-7BE60F306849}" dt="2023-11-27T19:04:16.162" v="2206"/>
        <pc:sldMkLst>
          <pc:docMk/>
          <pc:sldMk cId="0" sldId="272"/>
        </pc:sldMkLst>
      </pc:sldChg>
      <pc:sldChg chg="add del">
        <pc:chgData name="Praveen Namakkal Mohankumar" userId="8059d15b-4f8c-44f0-86d6-597a7b49ae19" providerId="ADAL" clId="{1B2690F7-0541-6447-8590-7BE60F306849}" dt="2023-11-27T19:04:02.854" v="2194" actId="2696"/>
        <pc:sldMkLst>
          <pc:docMk/>
          <pc:sldMk cId="2123403511" sldId="272"/>
        </pc:sldMkLst>
      </pc:sldChg>
      <pc:sldChg chg="add del setBg">
        <pc:chgData name="Praveen Namakkal Mohankumar" userId="8059d15b-4f8c-44f0-86d6-597a7b49ae19" providerId="ADAL" clId="{1B2690F7-0541-6447-8590-7BE60F306849}" dt="2023-11-27T19:04:16.162" v="2206"/>
        <pc:sldMkLst>
          <pc:docMk/>
          <pc:sldMk cId="0" sldId="273"/>
        </pc:sldMkLst>
      </pc:sldChg>
      <pc:sldChg chg="add del setBg">
        <pc:chgData name="Praveen Namakkal Mohankumar" userId="8059d15b-4f8c-44f0-86d6-597a7b49ae19" providerId="ADAL" clId="{1B2690F7-0541-6447-8590-7BE60F306849}" dt="2023-11-27T19:04:03.093" v="2195" actId="2696"/>
        <pc:sldMkLst>
          <pc:docMk/>
          <pc:sldMk cId="1910489095" sldId="273"/>
        </pc:sldMkLst>
      </pc:sldChg>
      <pc:sldChg chg="addSp delSp modSp add del mod setBg modAnim">
        <pc:chgData name="Praveen Namakkal Mohankumar" userId="8059d15b-4f8c-44f0-86d6-597a7b49ae19" providerId="ADAL" clId="{1B2690F7-0541-6447-8590-7BE60F306849}" dt="2023-11-30T19:07:08.871" v="9689"/>
        <pc:sldMkLst>
          <pc:docMk/>
          <pc:sldMk cId="0" sldId="274"/>
        </pc:sldMkLst>
        <pc:spChg chg="del mod">
          <ac:chgData name="Praveen Namakkal Mohankumar" userId="8059d15b-4f8c-44f0-86d6-597a7b49ae19" providerId="ADAL" clId="{1B2690F7-0541-6447-8590-7BE60F306849}" dt="2023-11-30T17:38:56.203" v="8328" actId="478"/>
          <ac:spMkLst>
            <pc:docMk/>
            <pc:sldMk cId="0" sldId="274"/>
            <ac:spMk id="2" creationId="{00000000-0000-0000-0000-000000000000}"/>
          </ac:spMkLst>
        </pc:spChg>
        <pc:spChg chg="add mod">
          <ac:chgData name="Praveen Namakkal Mohankumar" userId="8059d15b-4f8c-44f0-86d6-597a7b49ae19" providerId="ADAL" clId="{1B2690F7-0541-6447-8590-7BE60F306849}" dt="2023-11-30T19:07:08.871" v="9689"/>
          <ac:spMkLst>
            <pc:docMk/>
            <pc:sldMk cId="0" sldId="274"/>
            <ac:spMk id="2" creationId="{91F62CB2-36DC-4061-CEC4-C9E84D1B85E4}"/>
          </ac:spMkLst>
        </pc:spChg>
        <pc:spChg chg="del">
          <ac:chgData name="Praveen Namakkal Mohankumar" userId="8059d15b-4f8c-44f0-86d6-597a7b49ae19" providerId="ADAL" clId="{1B2690F7-0541-6447-8590-7BE60F306849}" dt="2023-11-30T17:36:14.458" v="8225" actId="478"/>
          <ac:spMkLst>
            <pc:docMk/>
            <pc:sldMk cId="0" sldId="274"/>
            <ac:spMk id="3" creationId="{00000000-0000-0000-0000-000000000000}"/>
          </ac:spMkLst>
        </pc:spChg>
        <pc:spChg chg="add del mod">
          <ac:chgData name="Praveen Namakkal Mohankumar" userId="8059d15b-4f8c-44f0-86d6-597a7b49ae19" providerId="ADAL" clId="{1B2690F7-0541-6447-8590-7BE60F306849}" dt="2023-11-30T17:39:43.812" v="8358" actId="478"/>
          <ac:spMkLst>
            <pc:docMk/>
            <pc:sldMk cId="0" sldId="274"/>
            <ac:spMk id="5" creationId="{A544CCF0-4729-6B92-1921-A9C2CBE3955F}"/>
          </ac:spMkLst>
        </pc:spChg>
        <pc:spChg chg="add mod">
          <ac:chgData name="Praveen Namakkal Mohankumar" userId="8059d15b-4f8c-44f0-86d6-597a7b49ae19" providerId="ADAL" clId="{1B2690F7-0541-6447-8590-7BE60F306849}" dt="2023-11-30T17:39:18.812" v="8352" actId="1076"/>
          <ac:spMkLst>
            <pc:docMk/>
            <pc:sldMk cId="0" sldId="274"/>
            <ac:spMk id="6" creationId="{884529CB-591B-9014-6719-55B846F01AD0}"/>
          </ac:spMkLst>
        </pc:spChg>
        <pc:graphicFrameChg chg="mod modGraphic">
          <ac:chgData name="Praveen Namakkal Mohankumar" userId="8059d15b-4f8c-44f0-86d6-597a7b49ae19" providerId="ADAL" clId="{1B2690F7-0541-6447-8590-7BE60F306849}" dt="2023-11-30T18:09:34.546" v="8967" actId="1076"/>
          <ac:graphicFrameMkLst>
            <pc:docMk/>
            <pc:sldMk cId="0" sldId="274"/>
            <ac:graphicFrameMk id="3" creationId="{00000000-0000-0000-0000-000000000000}"/>
          </ac:graphicFrameMkLst>
        </pc:graphicFrameChg>
        <pc:cxnChg chg="add del mod">
          <ac:chgData name="Praveen Namakkal Mohankumar" userId="8059d15b-4f8c-44f0-86d6-597a7b49ae19" providerId="ADAL" clId="{1B2690F7-0541-6447-8590-7BE60F306849}" dt="2023-11-30T17:39:21.483" v="8354" actId="478"/>
          <ac:cxnSpMkLst>
            <pc:docMk/>
            <pc:sldMk cId="0" sldId="274"/>
            <ac:cxnSpMk id="7" creationId="{980D0B9A-39AA-A8BC-E050-1241135C47F8}"/>
          </ac:cxnSpMkLst>
        </pc:cxnChg>
        <pc:cxnChg chg="add mod">
          <ac:chgData name="Praveen Namakkal Mohankumar" userId="8059d15b-4f8c-44f0-86d6-597a7b49ae19" providerId="ADAL" clId="{1B2690F7-0541-6447-8590-7BE60F306849}" dt="2023-11-30T17:39:20.488" v="8353" actId="571"/>
          <ac:cxnSpMkLst>
            <pc:docMk/>
            <pc:sldMk cId="0" sldId="274"/>
            <ac:cxnSpMk id="9" creationId="{ACD332BD-8CAD-CC72-1368-3B280501B624}"/>
          </ac:cxnSpMkLst>
        </pc:cxnChg>
      </pc:sldChg>
      <pc:sldChg chg="add del">
        <pc:chgData name="Praveen Namakkal Mohankumar" userId="8059d15b-4f8c-44f0-86d6-597a7b49ae19" providerId="ADAL" clId="{1B2690F7-0541-6447-8590-7BE60F306849}" dt="2023-11-27T19:04:03.218" v="2196" actId="2696"/>
        <pc:sldMkLst>
          <pc:docMk/>
          <pc:sldMk cId="3564719223" sldId="274"/>
        </pc:sldMkLst>
      </pc:sldChg>
      <pc:sldChg chg="add del setBg">
        <pc:chgData name="Praveen Namakkal Mohankumar" userId="8059d15b-4f8c-44f0-86d6-597a7b49ae19" providerId="ADAL" clId="{1B2690F7-0541-6447-8590-7BE60F306849}" dt="2023-11-27T18:41:17.785" v="1171" actId="2696"/>
        <pc:sldMkLst>
          <pc:docMk/>
          <pc:sldMk cId="0" sldId="275"/>
        </pc:sldMkLst>
      </pc:sldChg>
      <pc:sldChg chg="addSp delSp modSp add del setBg">
        <pc:chgData name="Praveen Namakkal Mohankumar" userId="8059d15b-4f8c-44f0-86d6-597a7b49ae19" providerId="ADAL" clId="{1B2690F7-0541-6447-8590-7BE60F306849}" dt="2023-11-27T19:04:03.400" v="2197" actId="2696"/>
        <pc:sldMkLst>
          <pc:docMk/>
          <pc:sldMk cId="608068870" sldId="275"/>
        </pc:sldMkLst>
        <pc:spChg chg="add del mod">
          <ac:chgData name="Praveen Namakkal Mohankumar" userId="8059d15b-4f8c-44f0-86d6-597a7b49ae19" providerId="ADAL" clId="{1B2690F7-0541-6447-8590-7BE60F306849}" dt="2023-11-27T19:01:14.907" v="2048" actId="767"/>
          <ac:spMkLst>
            <pc:docMk/>
            <pc:sldMk cId="608068870" sldId="275"/>
            <ac:spMk id="20" creationId="{64AC21C3-3C59-F3F8-7574-BA14C9B26016}"/>
          </ac:spMkLst>
        </pc:spChg>
        <pc:spChg chg="add del mod">
          <ac:chgData name="Praveen Namakkal Mohankumar" userId="8059d15b-4f8c-44f0-86d6-597a7b49ae19" providerId="ADAL" clId="{1B2690F7-0541-6447-8590-7BE60F306849}" dt="2023-11-27T19:01:14.338" v="2047" actId="767"/>
          <ac:spMkLst>
            <pc:docMk/>
            <pc:sldMk cId="608068870" sldId="275"/>
            <ac:spMk id="21" creationId="{07684515-8645-A8C8-05D3-52D9BF4A4C4B}"/>
          </ac:spMkLst>
        </pc:spChg>
      </pc:sldChg>
      <pc:sldChg chg="add del setBg">
        <pc:chgData name="Praveen Namakkal Mohankumar" userId="8059d15b-4f8c-44f0-86d6-597a7b49ae19" providerId="ADAL" clId="{1B2690F7-0541-6447-8590-7BE60F306849}" dt="2023-11-27T18:34:45.037" v="1043" actId="2696"/>
        <pc:sldMkLst>
          <pc:docMk/>
          <pc:sldMk cId="0" sldId="276"/>
        </pc:sldMkLst>
      </pc:sldChg>
      <pc:sldChg chg="add del setBg">
        <pc:chgData name="Praveen Namakkal Mohankumar" userId="8059d15b-4f8c-44f0-86d6-597a7b49ae19" providerId="ADAL" clId="{1B2690F7-0541-6447-8590-7BE60F306849}" dt="2023-11-27T18:41:17.785" v="1171" actId="2696"/>
        <pc:sldMkLst>
          <pc:docMk/>
          <pc:sldMk cId="0" sldId="277"/>
        </pc:sldMkLst>
      </pc:sldChg>
      <pc:sldChg chg="add del setBg">
        <pc:chgData name="Praveen Namakkal Mohankumar" userId="8059d15b-4f8c-44f0-86d6-597a7b49ae19" providerId="ADAL" clId="{1B2690F7-0541-6447-8590-7BE60F306849}" dt="2023-11-27T19:04:03.495" v="2198" actId="2696"/>
        <pc:sldMkLst>
          <pc:docMk/>
          <pc:sldMk cId="4134605263" sldId="277"/>
        </pc:sldMkLst>
      </pc:sldChg>
      <pc:sldChg chg="add del setBg">
        <pc:chgData name="Praveen Namakkal Mohankumar" userId="8059d15b-4f8c-44f0-86d6-597a7b49ae19" providerId="ADAL" clId="{1B2690F7-0541-6447-8590-7BE60F306849}" dt="2023-11-27T18:41:17.785" v="1171" actId="2696"/>
        <pc:sldMkLst>
          <pc:docMk/>
          <pc:sldMk cId="0" sldId="278"/>
        </pc:sldMkLst>
      </pc:sldChg>
      <pc:sldChg chg="add del setBg">
        <pc:chgData name="Praveen Namakkal Mohankumar" userId="8059d15b-4f8c-44f0-86d6-597a7b49ae19" providerId="ADAL" clId="{1B2690F7-0541-6447-8590-7BE60F306849}" dt="2023-11-27T19:04:04.114" v="2199" actId="2696"/>
        <pc:sldMkLst>
          <pc:docMk/>
          <pc:sldMk cId="1529934401" sldId="278"/>
        </pc:sldMkLst>
      </pc:sldChg>
      <pc:sldChg chg="add del setBg">
        <pc:chgData name="Praveen Namakkal Mohankumar" userId="8059d15b-4f8c-44f0-86d6-597a7b49ae19" providerId="ADAL" clId="{1B2690F7-0541-6447-8590-7BE60F306849}" dt="2023-11-27T18:41:17.785" v="1171" actId="2696"/>
        <pc:sldMkLst>
          <pc:docMk/>
          <pc:sldMk cId="0" sldId="279"/>
        </pc:sldMkLst>
      </pc:sldChg>
      <pc:sldChg chg="add del setBg">
        <pc:chgData name="Praveen Namakkal Mohankumar" userId="8059d15b-4f8c-44f0-86d6-597a7b49ae19" providerId="ADAL" clId="{1B2690F7-0541-6447-8590-7BE60F306849}" dt="2023-11-27T19:04:04.412" v="2200" actId="2696"/>
        <pc:sldMkLst>
          <pc:docMk/>
          <pc:sldMk cId="3745164665" sldId="279"/>
        </pc:sldMkLst>
      </pc:sldChg>
      <pc:sldChg chg="add del setBg">
        <pc:chgData name="Praveen Namakkal Mohankumar" userId="8059d15b-4f8c-44f0-86d6-597a7b49ae19" providerId="ADAL" clId="{1B2690F7-0541-6447-8590-7BE60F306849}" dt="2023-11-27T18:41:17.785" v="1171" actId="2696"/>
        <pc:sldMkLst>
          <pc:docMk/>
          <pc:sldMk cId="0" sldId="280"/>
        </pc:sldMkLst>
      </pc:sldChg>
      <pc:sldChg chg="add del setBg">
        <pc:chgData name="Praveen Namakkal Mohankumar" userId="8059d15b-4f8c-44f0-86d6-597a7b49ae19" providerId="ADAL" clId="{1B2690F7-0541-6447-8590-7BE60F306849}" dt="2023-11-27T19:04:04.431" v="2201" actId="2696"/>
        <pc:sldMkLst>
          <pc:docMk/>
          <pc:sldMk cId="565436303" sldId="280"/>
        </pc:sldMkLst>
      </pc:sldChg>
      <pc:sldChg chg="add del setBg">
        <pc:chgData name="Praveen Namakkal Mohankumar" userId="8059d15b-4f8c-44f0-86d6-597a7b49ae19" providerId="ADAL" clId="{1B2690F7-0541-6447-8590-7BE60F306849}" dt="2023-11-27T18:41:17.785" v="1171" actId="2696"/>
        <pc:sldMkLst>
          <pc:docMk/>
          <pc:sldMk cId="0" sldId="281"/>
        </pc:sldMkLst>
      </pc:sldChg>
      <pc:sldChg chg="add del setBg">
        <pc:chgData name="Praveen Namakkal Mohankumar" userId="8059d15b-4f8c-44f0-86d6-597a7b49ae19" providerId="ADAL" clId="{1B2690F7-0541-6447-8590-7BE60F306849}" dt="2023-11-27T19:04:04.433" v="2202" actId="2696"/>
        <pc:sldMkLst>
          <pc:docMk/>
          <pc:sldMk cId="2629515726" sldId="281"/>
        </pc:sldMkLst>
      </pc:sldChg>
      <pc:sldChg chg="new del">
        <pc:chgData name="Praveen Namakkal Mohankumar" userId="8059d15b-4f8c-44f0-86d6-597a7b49ae19" providerId="ADAL" clId="{1B2690F7-0541-6447-8590-7BE60F306849}" dt="2023-11-27T18:41:17.785" v="1171" actId="2696"/>
        <pc:sldMkLst>
          <pc:docMk/>
          <pc:sldMk cId="1409051516" sldId="282"/>
        </pc:sldMkLst>
      </pc:sldChg>
      <pc:sldChg chg="add del">
        <pc:chgData name="Praveen Namakkal Mohankumar" userId="8059d15b-4f8c-44f0-86d6-597a7b49ae19" providerId="ADAL" clId="{1B2690F7-0541-6447-8590-7BE60F306849}" dt="2023-11-27T19:04:04.444" v="2203" actId="2696"/>
        <pc:sldMkLst>
          <pc:docMk/>
          <pc:sldMk cId="2606685937" sldId="282"/>
        </pc:sldMkLst>
      </pc:sldChg>
      <pc:sldChg chg="addSp delSp modSp add del mod ord setBg modAnim">
        <pc:chgData name="Praveen Namakkal Mohankumar" userId="8059d15b-4f8c-44f0-86d6-597a7b49ae19" providerId="ADAL" clId="{1B2690F7-0541-6447-8590-7BE60F306849}" dt="2023-11-30T18:54:38.462" v="9628"/>
        <pc:sldMkLst>
          <pc:docMk/>
          <pc:sldMk cId="0" sldId="283"/>
        </pc:sldMkLst>
        <pc:spChg chg="mod">
          <ac:chgData name="Praveen Namakkal Mohankumar" userId="8059d15b-4f8c-44f0-86d6-597a7b49ae19" providerId="ADAL" clId="{1B2690F7-0541-6447-8590-7BE60F306849}" dt="2023-11-27T19:32:03.726" v="3138" actId="14100"/>
          <ac:spMkLst>
            <pc:docMk/>
            <pc:sldMk cId="0" sldId="283"/>
            <ac:spMk id="2" creationId="{00000000-0000-0000-0000-000000000000}"/>
          </ac:spMkLst>
        </pc:spChg>
        <pc:spChg chg="del mod">
          <ac:chgData name="Praveen Namakkal Mohankumar" userId="8059d15b-4f8c-44f0-86d6-597a7b49ae19" providerId="ADAL" clId="{1B2690F7-0541-6447-8590-7BE60F306849}" dt="2023-11-30T00:17:45.382" v="5516" actId="478"/>
          <ac:spMkLst>
            <pc:docMk/>
            <pc:sldMk cId="0" sldId="283"/>
            <ac:spMk id="3" creationId="{00000000-0000-0000-0000-000000000000}"/>
          </ac:spMkLst>
        </pc:spChg>
        <pc:spChg chg="add mod">
          <ac:chgData name="Praveen Namakkal Mohankumar" userId="8059d15b-4f8c-44f0-86d6-597a7b49ae19" providerId="ADAL" clId="{1B2690F7-0541-6447-8590-7BE60F306849}" dt="2023-11-30T17:19:56.052" v="7929" actId="1037"/>
          <ac:spMkLst>
            <pc:docMk/>
            <pc:sldMk cId="0" sldId="283"/>
            <ac:spMk id="3" creationId="{A2395711-783B-8FC6-78FC-F3F07A646CD8}"/>
          </ac:spMkLst>
        </pc:spChg>
        <pc:spChg chg="del">
          <ac:chgData name="Praveen Namakkal Mohankumar" userId="8059d15b-4f8c-44f0-86d6-597a7b49ae19" providerId="ADAL" clId="{1B2690F7-0541-6447-8590-7BE60F306849}" dt="2023-11-27T19:02:27.648" v="2059" actId="478"/>
          <ac:spMkLst>
            <pc:docMk/>
            <pc:sldMk cId="0" sldId="283"/>
            <ac:spMk id="4" creationId="{00000000-0000-0000-0000-000000000000}"/>
          </ac:spMkLst>
        </pc:spChg>
        <pc:spChg chg="add mod">
          <ac:chgData name="Praveen Namakkal Mohankumar" userId="8059d15b-4f8c-44f0-86d6-597a7b49ae19" providerId="ADAL" clId="{1B2690F7-0541-6447-8590-7BE60F306849}" dt="2023-11-30T17:07:47.222" v="7236" actId="1036"/>
          <ac:spMkLst>
            <pc:docMk/>
            <pc:sldMk cId="0" sldId="283"/>
            <ac:spMk id="4" creationId="{2123AE4C-ACD7-D1C6-24A0-FECD3EDC1809}"/>
          </ac:spMkLst>
        </pc:spChg>
        <pc:spChg chg="add del mod">
          <ac:chgData name="Praveen Namakkal Mohankumar" userId="8059d15b-4f8c-44f0-86d6-597a7b49ae19" providerId="ADAL" clId="{1B2690F7-0541-6447-8590-7BE60F306849}" dt="2023-11-27T19:33:20.313" v="3165" actId="478"/>
          <ac:spMkLst>
            <pc:docMk/>
            <pc:sldMk cId="0" sldId="283"/>
            <ac:spMk id="4" creationId="{807C6D86-5076-F4CB-AD6E-09D8CB2AB2C2}"/>
          </ac:spMkLst>
        </pc:spChg>
        <pc:spChg chg="add mod">
          <ac:chgData name="Praveen Namakkal Mohankumar" userId="8059d15b-4f8c-44f0-86d6-597a7b49ae19" providerId="ADAL" clId="{1B2690F7-0541-6447-8590-7BE60F306849}" dt="2023-11-30T17:19:56.052" v="7929" actId="1037"/>
          <ac:spMkLst>
            <pc:docMk/>
            <pc:sldMk cId="0" sldId="283"/>
            <ac:spMk id="5" creationId="{85CE7E30-DFDE-D8F7-D5C7-E8C956885755}"/>
          </ac:spMkLst>
        </pc:spChg>
        <pc:spChg chg="mod">
          <ac:chgData name="Praveen Namakkal Mohankumar" userId="8059d15b-4f8c-44f0-86d6-597a7b49ae19" providerId="ADAL" clId="{1B2690F7-0541-6447-8590-7BE60F306849}" dt="2023-11-27T19:26:57.331" v="2879" actId="1076"/>
          <ac:spMkLst>
            <pc:docMk/>
            <pc:sldMk cId="0" sldId="283"/>
            <ac:spMk id="6" creationId="{00000000-0000-0000-0000-000000000000}"/>
          </ac:spMkLst>
        </pc:spChg>
        <pc:spChg chg="add del mod">
          <ac:chgData name="Praveen Namakkal Mohankumar" userId="8059d15b-4f8c-44f0-86d6-597a7b49ae19" providerId="ADAL" clId="{1B2690F7-0541-6447-8590-7BE60F306849}" dt="2023-11-30T17:08:25.835" v="7285" actId="478"/>
          <ac:spMkLst>
            <pc:docMk/>
            <pc:sldMk cId="0" sldId="283"/>
            <ac:spMk id="6" creationId="{8D582C76-D0BD-67F5-179D-A0F9DB2850A4}"/>
          </ac:spMkLst>
        </pc:spChg>
        <pc:spChg chg="add del mod">
          <ac:chgData name="Praveen Namakkal Mohankumar" userId="8059d15b-4f8c-44f0-86d6-597a7b49ae19" providerId="ADAL" clId="{1B2690F7-0541-6447-8590-7BE60F306849}" dt="2023-11-30T17:13:30.511" v="7684" actId="478"/>
          <ac:spMkLst>
            <pc:docMk/>
            <pc:sldMk cId="0" sldId="283"/>
            <ac:spMk id="7" creationId="{36BD8601-3182-7517-D3C4-CBC09D0F16B7}"/>
          </ac:spMkLst>
        </pc:spChg>
        <pc:spChg chg="mod">
          <ac:chgData name="Praveen Namakkal Mohankumar" userId="8059d15b-4f8c-44f0-86d6-597a7b49ae19" providerId="ADAL" clId="{1B2690F7-0541-6447-8590-7BE60F306849}" dt="2023-11-30T17:19:56.052" v="7929" actId="1037"/>
          <ac:spMkLst>
            <pc:docMk/>
            <pc:sldMk cId="0" sldId="283"/>
            <ac:spMk id="8" creationId="{4C547049-E84A-74D8-F111-60D6B71F7D1C}"/>
          </ac:spMkLst>
        </pc:spChg>
        <pc:spChg chg="add del mod">
          <ac:chgData name="Praveen Namakkal Mohankumar" userId="8059d15b-4f8c-44f0-86d6-597a7b49ae19" providerId="ADAL" clId="{1B2690F7-0541-6447-8590-7BE60F306849}" dt="2023-11-30T17:17:19.569" v="7780" actId="478"/>
          <ac:spMkLst>
            <pc:docMk/>
            <pc:sldMk cId="0" sldId="283"/>
            <ac:spMk id="9" creationId="{58E4D67A-1B11-44B9-74D4-4BD12486462A}"/>
          </ac:spMkLst>
        </pc:spChg>
        <pc:spChg chg="del mod topLvl">
          <ac:chgData name="Praveen Namakkal Mohankumar" userId="8059d15b-4f8c-44f0-86d6-597a7b49ae19" providerId="ADAL" clId="{1B2690F7-0541-6447-8590-7BE60F306849}" dt="2023-11-27T19:09:21.699" v="2265" actId="478"/>
          <ac:spMkLst>
            <pc:docMk/>
            <pc:sldMk cId="0" sldId="283"/>
            <ac:spMk id="10" creationId="{00000000-0000-0000-0000-000000000000}"/>
          </ac:spMkLst>
        </pc:spChg>
        <pc:spChg chg="add del mod topLvl">
          <ac:chgData name="Praveen Namakkal Mohankumar" userId="8059d15b-4f8c-44f0-86d6-597a7b49ae19" providerId="ADAL" clId="{1B2690F7-0541-6447-8590-7BE60F306849}" dt="2023-11-30T17:17:28.469" v="7784" actId="20577"/>
          <ac:spMkLst>
            <pc:docMk/>
            <pc:sldMk cId="0" sldId="283"/>
            <ac:spMk id="11" creationId="{00000000-0000-0000-0000-000000000000}"/>
          </ac:spMkLst>
        </pc:spChg>
        <pc:spChg chg="add mod">
          <ac:chgData name="Praveen Namakkal Mohankumar" userId="8059d15b-4f8c-44f0-86d6-597a7b49ae19" providerId="ADAL" clId="{1B2690F7-0541-6447-8590-7BE60F306849}" dt="2023-11-27T19:36:35.928" v="3201"/>
          <ac:spMkLst>
            <pc:docMk/>
            <pc:sldMk cId="0" sldId="283"/>
            <ac:spMk id="12" creationId="{82C284C7-A755-0EE3-92EB-0AE408CC317C}"/>
          </ac:spMkLst>
        </pc:spChg>
        <pc:spChg chg="add del mod">
          <ac:chgData name="Praveen Namakkal Mohankumar" userId="8059d15b-4f8c-44f0-86d6-597a7b49ae19" providerId="ADAL" clId="{1B2690F7-0541-6447-8590-7BE60F306849}" dt="2023-11-27T19:37:00.862" v="3209" actId="478"/>
          <ac:spMkLst>
            <pc:docMk/>
            <pc:sldMk cId="0" sldId="283"/>
            <ac:spMk id="13" creationId="{57F07A93-DC4C-12ED-CFD6-13AF5D35CA6D}"/>
          </ac:spMkLst>
        </pc:spChg>
        <pc:spChg chg="add mod">
          <ac:chgData name="Praveen Namakkal Mohankumar" userId="8059d15b-4f8c-44f0-86d6-597a7b49ae19" providerId="ADAL" clId="{1B2690F7-0541-6447-8590-7BE60F306849}" dt="2023-11-30T17:19:56.052" v="7929" actId="1037"/>
          <ac:spMkLst>
            <pc:docMk/>
            <pc:sldMk cId="0" sldId="283"/>
            <ac:spMk id="14" creationId="{14593D73-63A6-F87C-6B5E-A641E8570DEC}"/>
          </ac:spMkLst>
        </pc:spChg>
        <pc:spChg chg="del">
          <ac:chgData name="Praveen Namakkal Mohankumar" userId="8059d15b-4f8c-44f0-86d6-597a7b49ae19" providerId="ADAL" clId="{1B2690F7-0541-6447-8590-7BE60F306849}" dt="2023-11-27T19:04:41.185" v="2226" actId="478"/>
          <ac:spMkLst>
            <pc:docMk/>
            <pc:sldMk cId="0" sldId="283"/>
            <ac:spMk id="15" creationId="{00000000-0000-0000-0000-000000000000}"/>
          </ac:spMkLst>
        </pc:spChg>
        <pc:spChg chg="add del mod">
          <ac:chgData name="Praveen Namakkal Mohankumar" userId="8059d15b-4f8c-44f0-86d6-597a7b49ae19" providerId="ADAL" clId="{1B2690F7-0541-6447-8590-7BE60F306849}" dt="2023-11-30T17:19:43.923" v="7871" actId="478"/>
          <ac:spMkLst>
            <pc:docMk/>
            <pc:sldMk cId="0" sldId="283"/>
            <ac:spMk id="15" creationId="{6EE1ED09-87FA-7748-B156-0DAB018560F7}"/>
          </ac:spMkLst>
        </pc:spChg>
        <pc:spChg chg="mod">
          <ac:chgData name="Praveen Namakkal Mohankumar" userId="8059d15b-4f8c-44f0-86d6-597a7b49ae19" providerId="ADAL" clId="{1B2690F7-0541-6447-8590-7BE60F306849}" dt="2023-11-27T19:05:06.514" v="2230"/>
          <ac:spMkLst>
            <pc:docMk/>
            <pc:sldMk cId="0" sldId="283"/>
            <ac:spMk id="17" creationId="{A1064EE0-81C6-114D-2747-626C4D260826}"/>
          </ac:spMkLst>
        </pc:spChg>
        <pc:spChg chg="mod">
          <ac:chgData name="Praveen Namakkal Mohankumar" userId="8059d15b-4f8c-44f0-86d6-597a7b49ae19" providerId="ADAL" clId="{1B2690F7-0541-6447-8590-7BE60F306849}" dt="2023-11-27T19:05:06.514" v="2230"/>
          <ac:spMkLst>
            <pc:docMk/>
            <pc:sldMk cId="0" sldId="283"/>
            <ac:spMk id="18" creationId="{D098FE0E-71AD-B6B4-299B-5D5A913C1EC2}"/>
          </ac:spMkLst>
        </pc:spChg>
        <pc:spChg chg="del mod topLvl">
          <ac:chgData name="Praveen Namakkal Mohankumar" userId="8059d15b-4f8c-44f0-86d6-597a7b49ae19" providerId="ADAL" clId="{1B2690F7-0541-6447-8590-7BE60F306849}" dt="2023-11-27T19:05:13.689" v="2233" actId="478"/>
          <ac:spMkLst>
            <pc:docMk/>
            <pc:sldMk cId="0" sldId="283"/>
            <ac:spMk id="20" creationId="{D2D64FBB-0F8E-F021-6DC4-9451C7B47FC4}"/>
          </ac:spMkLst>
        </pc:spChg>
        <pc:spChg chg="del mod topLvl">
          <ac:chgData name="Praveen Namakkal Mohankumar" userId="8059d15b-4f8c-44f0-86d6-597a7b49ae19" providerId="ADAL" clId="{1B2690F7-0541-6447-8590-7BE60F306849}" dt="2023-11-27T19:08:27.146" v="2252" actId="478"/>
          <ac:spMkLst>
            <pc:docMk/>
            <pc:sldMk cId="0" sldId="283"/>
            <ac:spMk id="21" creationId="{552A13A9-8773-3D90-45CE-073944AF9137}"/>
          </ac:spMkLst>
        </pc:spChg>
        <pc:spChg chg="mod">
          <ac:chgData name="Praveen Namakkal Mohankumar" userId="8059d15b-4f8c-44f0-86d6-597a7b49ae19" providerId="ADAL" clId="{1B2690F7-0541-6447-8590-7BE60F306849}" dt="2023-11-27T19:09:11.919" v="2262"/>
          <ac:spMkLst>
            <pc:docMk/>
            <pc:sldMk cId="0" sldId="283"/>
            <ac:spMk id="23" creationId="{290AC5BF-0509-BC8F-E164-95C906091BF7}"/>
          </ac:spMkLst>
        </pc:spChg>
        <pc:spChg chg="mod">
          <ac:chgData name="Praveen Namakkal Mohankumar" userId="8059d15b-4f8c-44f0-86d6-597a7b49ae19" providerId="ADAL" clId="{1B2690F7-0541-6447-8590-7BE60F306849}" dt="2023-11-27T19:09:11.919" v="2262"/>
          <ac:spMkLst>
            <pc:docMk/>
            <pc:sldMk cId="0" sldId="283"/>
            <ac:spMk id="24" creationId="{E3725117-FC0B-6220-0CE9-82F5C0F1619F}"/>
          </ac:spMkLst>
        </pc:spChg>
        <pc:spChg chg="mod">
          <ac:chgData name="Praveen Namakkal Mohankumar" userId="8059d15b-4f8c-44f0-86d6-597a7b49ae19" providerId="ADAL" clId="{1B2690F7-0541-6447-8590-7BE60F306849}" dt="2023-11-27T19:12:56.247" v="2450"/>
          <ac:spMkLst>
            <pc:docMk/>
            <pc:sldMk cId="0" sldId="283"/>
            <ac:spMk id="26" creationId="{FFBCD3C7-5AFD-6384-72C6-808DE709F768}"/>
          </ac:spMkLst>
        </pc:spChg>
        <pc:spChg chg="mod">
          <ac:chgData name="Praveen Namakkal Mohankumar" userId="8059d15b-4f8c-44f0-86d6-597a7b49ae19" providerId="ADAL" clId="{1B2690F7-0541-6447-8590-7BE60F306849}" dt="2023-11-27T19:12:56.247" v="2450"/>
          <ac:spMkLst>
            <pc:docMk/>
            <pc:sldMk cId="0" sldId="283"/>
            <ac:spMk id="27" creationId="{F111D160-8F56-D057-ED84-197805CD2A74}"/>
          </ac:spMkLst>
        </pc:spChg>
        <pc:grpChg chg="del mod">
          <ac:chgData name="Praveen Namakkal Mohankumar" userId="8059d15b-4f8c-44f0-86d6-597a7b49ae19" providerId="ADAL" clId="{1B2690F7-0541-6447-8590-7BE60F306849}" dt="2023-11-30T00:15:09.443" v="5448" actId="478"/>
          <ac:grpSpMkLst>
            <pc:docMk/>
            <pc:sldMk cId="0" sldId="283"/>
            <ac:grpSpMk id="5" creationId="{00000000-0000-0000-0000-000000000000}"/>
          </ac:grpSpMkLst>
        </pc:grpChg>
        <pc:grpChg chg="add del mod">
          <ac:chgData name="Praveen Namakkal Mohankumar" userId="8059d15b-4f8c-44f0-86d6-597a7b49ae19" providerId="ADAL" clId="{1B2690F7-0541-6447-8590-7BE60F306849}" dt="2023-11-27T19:09:21.699" v="2265" actId="478"/>
          <ac:grpSpMkLst>
            <pc:docMk/>
            <pc:sldMk cId="0" sldId="283"/>
            <ac:grpSpMk id="9" creationId="{00000000-0000-0000-0000-000000000000}"/>
          </ac:grpSpMkLst>
        </pc:grpChg>
        <pc:grpChg chg="del">
          <ac:chgData name="Praveen Namakkal Mohankumar" userId="8059d15b-4f8c-44f0-86d6-597a7b49ae19" providerId="ADAL" clId="{1B2690F7-0541-6447-8590-7BE60F306849}" dt="2023-11-27T19:02:23.429" v="2058" actId="478"/>
          <ac:grpSpMkLst>
            <pc:docMk/>
            <pc:sldMk cId="0" sldId="283"/>
            <ac:grpSpMk id="12" creationId="{00000000-0000-0000-0000-000000000000}"/>
          </ac:grpSpMkLst>
        </pc:grpChg>
        <pc:grpChg chg="add mod">
          <ac:chgData name="Praveen Namakkal Mohankumar" userId="8059d15b-4f8c-44f0-86d6-597a7b49ae19" providerId="ADAL" clId="{1B2690F7-0541-6447-8590-7BE60F306849}" dt="2023-11-27T19:05:06.514" v="2230"/>
          <ac:grpSpMkLst>
            <pc:docMk/>
            <pc:sldMk cId="0" sldId="283"/>
            <ac:grpSpMk id="16" creationId="{C61580B1-ED3F-39ED-A3C9-D318B5F336B7}"/>
          </ac:grpSpMkLst>
        </pc:grpChg>
        <pc:grpChg chg="add del mod">
          <ac:chgData name="Praveen Namakkal Mohankumar" userId="8059d15b-4f8c-44f0-86d6-597a7b49ae19" providerId="ADAL" clId="{1B2690F7-0541-6447-8590-7BE60F306849}" dt="2023-11-27T19:05:13.689" v="2233" actId="478"/>
          <ac:grpSpMkLst>
            <pc:docMk/>
            <pc:sldMk cId="0" sldId="283"/>
            <ac:grpSpMk id="19" creationId="{FE0C9C52-697E-D859-7211-87AF5E403AED}"/>
          </ac:grpSpMkLst>
        </pc:grpChg>
        <pc:grpChg chg="add mod">
          <ac:chgData name="Praveen Namakkal Mohankumar" userId="8059d15b-4f8c-44f0-86d6-597a7b49ae19" providerId="ADAL" clId="{1B2690F7-0541-6447-8590-7BE60F306849}" dt="2023-11-27T19:09:11.919" v="2262"/>
          <ac:grpSpMkLst>
            <pc:docMk/>
            <pc:sldMk cId="0" sldId="283"/>
            <ac:grpSpMk id="22" creationId="{6F767EA6-4BA2-83E3-1427-7DB6B99DBF82}"/>
          </ac:grpSpMkLst>
        </pc:grpChg>
        <pc:grpChg chg="add del mod">
          <ac:chgData name="Praveen Namakkal Mohankumar" userId="8059d15b-4f8c-44f0-86d6-597a7b49ae19" providerId="ADAL" clId="{1B2690F7-0541-6447-8590-7BE60F306849}" dt="2023-11-27T19:36:35.635" v="3200" actId="478"/>
          <ac:grpSpMkLst>
            <pc:docMk/>
            <pc:sldMk cId="0" sldId="283"/>
            <ac:grpSpMk id="25" creationId="{6D1A0091-6449-2BA9-56C8-ECA3C5EF66BD}"/>
          </ac:grpSpMkLst>
        </pc:grpChg>
        <pc:graphicFrameChg chg="del mod modGraphic">
          <ac:chgData name="Praveen Namakkal Mohankumar" userId="8059d15b-4f8c-44f0-86d6-597a7b49ae19" providerId="ADAL" clId="{1B2690F7-0541-6447-8590-7BE60F306849}" dt="2023-11-30T00:15:13.262" v="5450" actId="478"/>
          <ac:graphicFrameMkLst>
            <pc:docMk/>
            <pc:sldMk cId="0" sldId="283"/>
            <ac:graphicFrameMk id="8" creationId="{00000000-0000-0000-0000-000000000000}"/>
          </ac:graphicFrameMkLst>
        </pc:graphicFrameChg>
        <pc:picChg chg="mod">
          <ac:chgData name="Praveen Namakkal Mohankumar" userId="8059d15b-4f8c-44f0-86d6-597a7b49ae19" providerId="ADAL" clId="{1B2690F7-0541-6447-8590-7BE60F306849}" dt="2023-11-30T17:19:56.052" v="7929" actId="1037"/>
          <ac:picMkLst>
            <pc:docMk/>
            <pc:sldMk cId="0" sldId="283"/>
            <ac:picMk id="13" creationId="{A62E1B26-0AB1-9BA5-79C8-6C0461C171A0}"/>
          </ac:picMkLst>
        </pc:picChg>
        <pc:cxnChg chg="add mod">
          <ac:chgData name="Praveen Namakkal Mohankumar" userId="8059d15b-4f8c-44f0-86d6-597a7b49ae19" providerId="ADAL" clId="{1B2690F7-0541-6447-8590-7BE60F306849}" dt="2023-11-27T19:38:40.474" v="3266" actId="1035"/>
          <ac:cxnSpMkLst>
            <pc:docMk/>
            <pc:sldMk cId="0" sldId="283"/>
            <ac:cxnSpMk id="10" creationId="{5AE983CB-93BB-7B3C-2CB1-B74E479AA71C}"/>
          </ac:cxnSpMkLst>
        </pc:cxnChg>
      </pc:sldChg>
      <pc:sldChg chg="add del">
        <pc:chgData name="Praveen Namakkal Mohankumar" userId="8059d15b-4f8c-44f0-86d6-597a7b49ae19" providerId="ADAL" clId="{1B2690F7-0541-6447-8590-7BE60F306849}" dt="2023-11-27T19:01:15.583" v="2049" actId="2890"/>
        <pc:sldMkLst>
          <pc:docMk/>
          <pc:sldMk cId="2518822076" sldId="283"/>
        </pc:sldMkLst>
      </pc:sldChg>
      <pc:sldChg chg="add del setBg">
        <pc:chgData name="Praveen Namakkal Mohankumar" userId="8059d15b-4f8c-44f0-86d6-597a7b49ae19" providerId="ADAL" clId="{1B2690F7-0541-6447-8590-7BE60F306849}" dt="2023-11-27T19:49:09.538" v="3620" actId="2696"/>
        <pc:sldMkLst>
          <pc:docMk/>
          <pc:sldMk cId="0" sldId="284"/>
        </pc:sldMkLst>
      </pc:sldChg>
      <pc:sldChg chg="add del setBg">
        <pc:chgData name="Praveen Namakkal Mohankumar" userId="8059d15b-4f8c-44f0-86d6-597a7b49ae19" providerId="ADAL" clId="{1B2690F7-0541-6447-8590-7BE60F306849}" dt="2023-11-27T19:04:16.162" v="2206"/>
        <pc:sldMkLst>
          <pc:docMk/>
          <pc:sldMk cId="0" sldId="285"/>
        </pc:sldMkLst>
      </pc:sldChg>
      <pc:sldChg chg="add del setBg">
        <pc:chgData name="Praveen Namakkal Mohankumar" userId="8059d15b-4f8c-44f0-86d6-597a7b49ae19" providerId="ADAL" clId="{1B2690F7-0541-6447-8590-7BE60F306849}" dt="2023-11-27T19:04:16.162" v="2206"/>
        <pc:sldMkLst>
          <pc:docMk/>
          <pc:sldMk cId="0" sldId="286"/>
        </pc:sldMkLst>
      </pc:sldChg>
      <pc:sldChg chg="add del setBg">
        <pc:chgData name="Praveen Namakkal Mohankumar" userId="8059d15b-4f8c-44f0-86d6-597a7b49ae19" providerId="ADAL" clId="{1B2690F7-0541-6447-8590-7BE60F306849}" dt="2023-11-27T19:04:16.162" v="2206"/>
        <pc:sldMkLst>
          <pc:docMk/>
          <pc:sldMk cId="0" sldId="287"/>
        </pc:sldMkLst>
      </pc:sldChg>
      <pc:sldChg chg="modSp add del mod">
        <pc:chgData name="Praveen Namakkal Mohankumar" userId="8059d15b-4f8c-44f0-86d6-597a7b49ae19" providerId="ADAL" clId="{1B2690F7-0541-6447-8590-7BE60F306849}" dt="2023-11-30T00:41:00.867" v="6032" actId="1076"/>
        <pc:sldMkLst>
          <pc:docMk/>
          <pc:sldMk cId="0" sldId="288"/>
        </pc:sldMkLst>
        <pc:picChg chg="mod">
          <ac:chgData name="Praveen Namakkal Mohankumar" userId="8059d15b-4f8c-44f0-86d6-597a7b49ae19" providerId="ADAL" clId="{1B2690F7-0541-6447-8590-7BE60F306849}" dt="2023-11-30T00:41:00.867" v="6032" actId="1076"/>
          <ac:picMkLst>
            <pc:docMk/>
            <pc:sldMk cId="0" sldId="288"/>
            <ac:picMk id="6" creationId="{00000000-0000-0000-0000-000000000000}"/>
          </ac:picMkLst>
        </pc:picChg>
      </pc:sldChg>
      <pc:sldChg chg="add del setBg">
        <pc:chgData name="Praveen Namakkal Mohankumar" userId="8059d15b-4f8c-44f0-86d6-597a7b49ae19" providerId="ADAL" clId="{1B2690F7-0541-6447-8590-7BE60F306849}" dt="2023-11-27T19:04:16.162" v="2206"/>
        <pc:sldMkLst>
          <pc:docMk/>
          <pc:sldMk cId="0" sldId="289"/>
        </pc:sldMkLst>
      </pc:sldChg>
      <pc:sldChg chg="add del setBg">
        <pc:chgData name="Praveen Namakkal Mohankumar" userId="8059d15b-4f8c-44f0-86d6-597a7b49ae19" providerId="ADAL" clId="{1B2690F7-0541-6447-8590-7BE60F306849}" dt="2023-11-27T19:04:16.162" v="2206"/>
        <pc:sldMkLst>
          <pc:docMk/>
          <pc:sldMk cId="0" sldId="290"/>
        </pc:sldMkLst>
      </pc:sldChg>
      <pc:sldChg chg="add del">
        <pc:chgData name="Praveen Namakkal Mohankumar" userId="8059d15b-4f8c-44f0-86d6-597a7b49ae19" providerId="ADAL" clId="{1B2690F7-0541-6447-8590-7BE60F306849}" dt="2023-11-27T19:04:16.162" v="2206"/>
        <pc:sldMkLst>
          <pc:docMk/>
          <pc:sldMk cId="0" sldId="291"/>
        </pc:sldMkLst>
      </pc:sldChg>
      <pc:sldChg chg="add del setBg">
        <pc:chgData name="Praveen Namakkal Mohankumar" userId="8059d15b-4f8c-44f0-86d6-597a7b49ae19" providerId="ADAL" clId="{1B2690F7-0541-6447-8590-7BE60F306849}" dt="2023-11-27T19:04:16.162" v="2206"/>
        <pc:sldMkLst>
          <pc:docMk/>
          <pc:sldMk cId="0" sldId="292"/>
        </pc:sldMkLst>
      </pc:sldChg>
      <pc:sldChg chg="add del">
        <pc:chgData name="Praveen Namakkal Mohankumar" userId="8059d15b-4f8c-44f0-86d6-597a7b49ae19" providerId="ADAL" clId="{1B2690F7-0541-6447-8590-7BE60F306849}" dt="2023-11-27T19:04:16.162" v="2206"/>
        <pc:sldMkLst>
          <pc:docMk/>
          <pc:sldMk cId="0" sldId="293"/>
        </pc:sldMkLst>
      </pc:sldChg>
      <pc:sldChg chg="add del setBg">
        <pc:chgData name="Praveen Namakkal Mohankumar" userId="8059d15b-4f8c-44f0-86d6-597a7b49ae19" providerId="ADAL" clId="{1B2690F7-0541-6447-8590-7BE60F306849}" dt="2023-11-27T19:04:16.162" v="2206"/>
        <pc:sldMkLst>
          <pc:docMk/>
          <pc:sldMk cId="0" sldId="294"/>
        </pc:sldMkLst>
      </pc:sldChg>
      <pc:sldChg chg="add del setBg">
        <pc:chgData name="Praveen Namakkal Mohankumar" userId="8059d15b-4f8c-44f0-86d6-597a7b49ae19" providerId="ADAL" clId="{1B2690F7-0541-6447-8590-7BE60F306849}" dt="2023-11-27T19:11:07.113" v="2381"/>
        <pc:sldMkLst>
          <pc:docMk/>
          <pc:sldMk cId="128232683" sldId="295"/>
        </pc:sldMkLst>
      </pc:sldChg>
      <pc:sldChg chg="add del setBg">
        <pc:chgData name="Praveen Namakkal Mohankumar" userId="8059d15b-4f8c-44f0-86d6-597a7b49ae19" providerId="ADAL" clId="{1B2690F7-0541-6447-8590-7BE60F306849}" dt="2023-11-27T19:14:22.304" v="2471"/>
        <pc:sldMkLst>
          <pc:docMk/>
          <pc:sldMk cId="939276434" sldId="295"/>
        </pc:sldMkLst>
      </pc:sldChg>
      <pc:sldChg chg="add del setBg">
        <pc:chgData name="Praveen Namakkal Mohankumar" userId="8059d15b-4f8c-44f0-86d6-597a7b49ae19" providerId="ADAL" clId="{1B2690F7-0541-6447-8590-7BE60F306849}" dt="2023-11-27T19:14:18.125" v="2469"/>
        <pc:sldMkLst>
          <pc:docMk/>
          <pc:sldMk cId="1374241373" sldId="295"/>
        </pc:sldMkLst>
      </pc:sldChg>
      <pc:sldChg chg="addSp delSp modSp add del mod">
        <pc:chgData name="Praveen Namakkal Mohankumar" userId="8059d15b-4f8c-44f0-86d6-597a7b49ae19" providerId="ADAL" clId="{1B2690F7-0541-6447-8590-7BE60F306849}" dt="2023-11-27T19:12:43.344" v="2448" actId="2696"/>
        <pc:sldMkLst>
          <pc:docMk/>
          <pc:sldMk cId="1439006951" sldId="295"/>
        </pc:sldMkLst>
        <pc:spChg chg="add del mod">
          <ac:chgData name="Praveen Namakkal Mohankumar" userId="8059d15b-4f8c-44f0-86d6-597a7b49ae19" providerId="ADAL" clId="{1B2690F7-0541-6447-8590-7BE60F306849}" dt="2023-11-27T19:11:42" v="2413" actId="20577"/>
          <ac:spMkLst>
            <pc:docMk/>
            <pc:sldMk cId="1439006951" sldId="295"/>
            <ac:spMk id="2" creationId="{00000000-0000-0000-0000-000000000000}"/>
          </ac:spMkLst>
        </pc:spChg>
        <pc:spChg chg="mod">
          <ac:chgData name="Praveen Namakkal Mohankumar" userId="8059d15b-4f8c-44f0-86d6-597a7b49ae19" providerId="ADAL" clId="{1B2690F7-0541-6447-8590-7BE60F306849}" dt="2023-11-27T19:12:11.941" v="2442" actId="1076"/>
          <ac:spMkLst>
            <pc:docMk/>
            <pc:sldMk cId="1439006951" sldId="295"/>
            <ac:spMk id="3" creationId="{00000000-0000-0000-0000-000000000000}"/>
          </ac:spMkLst>
        </pc:spChg>
        <pc:graphicFrameChg chg="mod modGraphic">
          <ac:chgData name="Praveen Namakkal Mohankumar" userId="8059d15b-4f8c-44f0-86d6-597a7b49ae19" providerId="ADAL" clId="{1B2690F7-0541-6447-8590-7BE60F306849}" dt="2023-11-27T19:11:57.542" v="2428"/>
          <ac:graphicFrameMkLst>
            <pc:docMk/>
            <pc:sldMk cId="1439006951" sldId="295"/>
            <ac:graphicFrameMk id="4" creationId="{00000000-0000-0000-0000-000000000000}"/>
          </ac:graphicFrameMkLst>
        </pc:graphicFrameChg>
      </pc:sldChg>
      <pc:sldChg chg="addSp delSp modSp add del mod modAnim">
        <pc:chgData name="Praveen Namakkal Mohankumar" userId="8059d15b-4f8c-44f0-86d6-597a7b49ae19" providerId="ADAL" clId="{1B2690F7-0541-6447-8590-7BE60F306849}" dt="2023-11-30T18:09:50.502" v="8968" actId="2696"/>
        <pc:sldMkLst>
          <pc:docMk/>
          <pc:sldMk cId="1704234301" sldId="295"/>
        </pc:sldMkLst>
        <pc:spChg chg="del mod topLvl">
          <ac:chgData name="Praveen Namakkal Mohankumar" userId="8059d15b-4f8c-44f0-86d6-597a7b49ae19" providerId="ADAL" clId="{1B2690F7-0541-6447-8590-7BE60F306849}" dt="2023-11-30T17:41:30.288" v="8363" actId="478"/>
          <ac:spMkLst>
            <pc:docMk/>
            <pc:sldMk cId="1704234301" sldId="295"/>
            <ac:spMk id="3" creationId="{00000000-0000-0000-0000-000000000000}"/>
          </ac:spMkLst>
        </pc:spChg>
        <pc:spChg chg="topLvl">
          <ac:chgData name="Praveen Namakkal Mohankumar" userId="8059d15b-4f8c-44f0-86d6-597a7b49ae19" providerId="ADAL" clId="{1B2690F7-0541-6447-8590-7BE60F306849}" dt="2023-11-30T17:41:30.288" v="8363" actId="478"/>
          <ac:spMkLst>
            <pc:docMk/>
            <pc:sldMk cId="1704234301" sldId="295"/>
            <ac:spMk id="4" creationId="{00000000-0000-0000-0000-000000000000}"/>
          </ac:spMkLst>
        </pc:spChg>
        <pc:spChg chg="mod">
          <ac:chgData name="Praveen Namakkal Mohankumar" userId="8059d15b-4f8c-44f0-86d6-597a7b49ae19" providerId="ADAL" clId="{1B2690F7-0541-6447-8590-7BE60F306849}" dt="2023-11-30T00:39:06.717" v="5957" actId="1036"/>
          <ac:spMkLst>
            <pc:docMk/>
            <pc:sldMk cId="1704234301" sldId="295"/>
            <ac:spMk id="8" creationId="{00000000-0000-0000-0000-000000000000}"/>
          </ac:spMkLst>
        </pc:spChg>
        <pc:spChg chg="add del mod">
          <ac:chgData name="Praveen Namakkal Mohankumar" userId="8059d15b-4f8c-44f0-86d6-597a7b49ae19" providerId="ADAL" clId="{1B2690F7-0541-6447-8590-7BE60F306849}" dt="2023-11-30T17:42:57.689" v="8416" actId="1038"/>
          <ac:spMkLst>
            <pc:docMk/>
            <pc:sldMk cId="1704234301" sldId="295"/>
            <ac:spMk id="9" creationId="{00000000-0000-0000-0000-000000000000}"/>
          </ac:spMkLst>
        </pc:spChg>
        <pc:spChg chg="mod">
          <ac:chgData name="Praveen Namakkal Mohankumar" userId="8059d15b-4f8c-44f0-86d6-597a7b49ae19" providerId="ADAL" clId="{1B2690F7-0541-6447-8590-7BE60F306849}" dt="2023-11-30T17:42:57.689" v="8416" actId="1038"/>
          <ac:spMkLst>
            <pc:docMk/>
            <pc:sldMk cId="1704234301" sldId="295"/>
            <ac:spMk id="10" creationId="{00000000-0000-0000-0000-000000000000}"/>
          </ac:spMkLst>
        </pc:spChg>
        <pc:spChg chg="mod">
          <ac:chgData name="Praveen Namakkal Mohankumar" userId="8059d15b-4f8c-44f0-86d6-597a7b49ae19" providerId="ADAL" clId="{1B2690F7-0541-6447-8590-7BE60F306849}" dt="2023-11-30T17:42:57.689" v="8416" actId="1038"/>
          <ac:spMkLst>
            <pc:docMk/>
            <pc:sldMk cId="1704234301" sldId="295"/>
            <ac:spMk id="11" creationId="{00000000-0000-0000-0000-000000000000}"/>
          </ac:spMkLst>
        </pc:spChg>
        <pc:spChg chg="del mod">
          <ac:chgData name="Praveen Namakkal Mohankumar" userId="8059d15b-4f8c-44f0-86d6-597a7b49ae19" providerId="ADAL" clId="{1B2690F7-0541-6447-8590-7BE60F306849}" dt="2023-11-30T17:41:34.006" v="8366" actId="478"/>
          <ac:spMkLst>
            <pc:docMk/>
            <pc:sldMk cId="1704234301" sldId="295"/>
            <ac:spMk id="12" creationId="{00000000-0000-0000-0000-000000000000}"/>
          </ac:spMkLst>
        </pc:spChg>
        <pc:spChg chg="del">
          <ac:chgData name="Praveen Namakkal Mohankumar" userId="8059d15b-4f8c-44f0-86d6-597a7b49ae19" providerId="ADAL" clId="{1B2690F7-0541-6447-8590-7BE60F306849}" dt="2023-11-27T19:14:54.597" v="2480" actId="478"/>
          <ac:spMkLst>
            <pc:docMk/>
            <pc:sldMk cId="1704234301" sldId="295"/>
            <ac:spMk id="13" creationId="{00000000-0000-0000-0000-000000000000}"/>
          </ac:spMkLst>
        </pc:spChg>
        <pc:spChg chg="add mod">
          <ac:chgData name="Praveen Namakkal Mohankumar" userId="8059d15b-4f8c-44f0-86d6-597a7b49ae19" providerId="ADAL" clId="{1B2690F7-0541-6447-8590-7BE60F306849}" dt="2023-11-27T19:36:44.242" v="3205"/>
          <ac:spMkLst>
            <pc:docMk/>
            <pc:sldMk cId="1704234301" sldId="295"/>
            <ac:spMk id="13" creationId="{DF1B84E7-01B2-8319-4EDC-1C1FC2B5C8E8}"/>
          </ac:spMkLst>
        </pc:spChg>
        <pc:spChg chg="add mod">
          <ac:chgData name="Praveen Namakkal Mohankumar" userId="8059d15b-4f8c-44f0-86d6-597a7b49ae19" providerId="ADAL" clId="{1B2690F7-0541-6447-8590-7BE60F306849}" dt="2023-11-30T00:37:20.240" v="5916"/>
          <ac:spMkLst>
            <pc:docMk/>
            <pc:sldMk cId="1704234301" sldId="295"/>
            <ac:spMk id="14" creationId="{E09BFDAF-8D00-23AA-128B-F219115F7102}"/>
          </ac:spMkLst>
        </pc:spChg>
        <pc:spChg chg="add del mod topLvl">
          <ac:chgData name="Praveen Namakkal Mohankumar" userId="8059d15b-4f8c-44f0-86d6-597a7b49ae19" providerId="ADAL" clId="{1B2690F7-0541-6447-8590-7BE60F306849}" dt="2023-11-30T00:36:17.644" v="5764" actId="478"/>
          <ac:spMkLst>
            <pc:docMk/>
            <pc:sldMk cId="1704234301" sldId="295"/>
            <ac:spMk id="15" creationId="{00000000-0000-0000-0000-000000000000}"/>
          </ac:spMkLst>
        </pc:spChg>
        <pc:spChg chg="add del mod">
          <ac:chgData name="Praveen Namakkal Mohankumar" userId="8059d15b-4f8c-44f0-86d6-597a7b49ae19" providerId="ADAL" clId="{1B2690F7-0541-6447-8590-7BE60F306849}" dt="2023-11-30T17:43:10.576" v="8419" actId="478"/>
          <ac:spMkLst>
            <pc:docMk/>
            <pc:sldMk cId="1704234301" sldId="295"/>
            <ac:spMk id="15" creationId="{6D9BDDF9-F9A1-ACD6-C085-03AB27B374A4}"/>
          </ac:spMkLst>
        </pc:spChg>
        <pc:spChg chg="del mod topLvl">
          <ac:chgData name="Praveen Namakkal Mohankumar" userId="8059d15b-4f8c-44f0-86d6-597a7b49ae19" providerId="ADAL" clId="{1B2690F7-0541-6447-8590-7BE60F306849}" dt="2023-11-27T19:15:13.075" v="2536" actId="478"/>
          <ac:spMkLst>
            <pc:docMk/>
            <pc:sldMk cId="1704234301" sldId="295"/>
            <ac:spMk id="16" creationId="{00000000-0000-0000-0000-000000000000}"/>
          </ac:spMkLst>
        </pc:spChg>
        <pc:spChg chg="add del mod">
          <ac:chgData name="Praveen Namakkal Mohankumar" userId="8059d15b-4f8c-44f0-86d6-597a7b49ae19" providerId="ADAL" clId="{1B2690F7-0541-6447-8590-7BE60F306849}" dt="2023-11-30T17:44:08.871" v="8484" actId="478"/>
          <ac:spMkLst>
            <pc:docMk/>
            <pc:sldMk cId="1704234301" sldId="295"/>
            <ac:spMk id="16" creationId="{1CE33B25-650D-5455-217D-8FB727C08C64}"/>
          </ac:spMkLst>
        </pc:spChg>
        <pc:spChg chg="del mod">
          <ac:chgData name="Praveen Namakkal Mohankumar" userId="8059d15b-4f8c-44f0-86d6-597a7b49ae19" providerId="ADAL" clId="{1B2690F7-0541-6447-8590-7BE60F306849}" dt="2023-11-30T00:51:08.425" v="6108"/>
          <ac:spMkLst>
            <pc:docMk/>
            <pc:sldMk cId="1704234301" sldId="295"/>
            <ac:spMk id="23" creationId="{00000000-0000-0000-0000-000000000000}"/>
          </ac:spMkLst>
        </pc:spChg>
        <pc:spChg chg="mod">
          <ac:chgData name="Praveen Namakkal Mohankumar" userId="8059d15b-4f8c-44f0-86d6-597a7b49ae19" providerId="ADAL" clId="{1B2690F7-0541-6447-8590-7BE60F306849}" dt="2023-11-30T17:42:57.689" v="8416" actId="1038"/>
          <ac:spMkLst>
            <pc:docMk/>
            <pc:sldMk cId="1704234301" sldId="295"/>
            <ac:spMk id="24" creationId="{00000000-0000-0000-0000-000000000000}"/>
          </ac:spMkLst>
        </pc:spChg>
        <pc:spChg chg="mod">
          <ac:chgData name="Praveen Namakkal Mohankumar" userId="8059d15b-4f8c-44f0-86d6-597a7b49ae19" providerId="ADAL" clId="{1B2690F7-0541-6447-8590-7BE60F306849}" dt="2023-11-30T17:42:57.689" v="8416" actId="1038"/>
          <ac:spMkLst>
            <pc:docMk/>
            <pc:sldMk cId="1704234301" sldId="295"/>
            <ac:spMk id="25" creationId="{00000000-0000-0000-0000-000000000000}"/>
          </ac:spMkLst>
        </pc:spChg>
        <pc:spChg chg="del">
          <ac:chgData name="Praveen Namakkal Mohankumar" userId="8059d15b-4f8c-44f0-86d6-597a7b49ae19" providerId="ADAL" clId="{1B2690F7-0541-6447-8590-7BE60F306849}" dt="2023-11-30T17:41:28.164" v="8362" actId="478"/>
          <ac:spMkLst>
            <pc:docMk/>
            <pc:sldMk cId="1704234301" sldId="295"/>
            <ac:spMk id="26" creationId="{00000000-0000-0000-0000-000000000000}"/>
          </ac:spMkLst>
        </pc:spChg>
        <pc:spChg chg="add del mod">
          <ac:chgData name="Praveen Namakkal Mohankumar" userId="8059d15b-4f8c-44f0-86d6-597a7b49ae19" providerId="ADAL" clId="{1B2690F7-0541-6447-8590-7BE60F306849}" dt="2023-11-27T19:15:19.268" v="2538"/>
          <ac:spMkLst>
            <pc:docMk/>
            <pc:sldMk cId="1704234301" sldId="295"/>
            <ac:spMk id="27" creationId="{E233791C-6D3A-6EA1-4669-A143152D6ED3}"/>
          </ac:spMkLst>
        </pc:spChg>
        <pc:spChg chg="add del mod">
          <ac:chgData name="Praveen Namakkal Mohankumar" userId="8059d15b-4f8c-44f0-86d6-597a7b49ae19" providerId="ADAL" clId="{1B2690F7-0541-6447-8590-7BE60F306849}" dt="2023-11-27T19:15:36.726" v="2543"/>
          <ac:spMkLst>
            <pc:docMk/>
            <pc:sldMk cId="1704234301" sldId="295"/>
            <ac:spMk id="28" creationId="{60B12E27-6E72-0EA6-2DDD-F53ADC79426B}"/>
          </ac:spMkLst>
        </pc:spChg>
        <pc:spChg chg="mod">
          <ac:chgData name="Praveen Namakkal Mohankumar" userId="8059d15b-4f8c-44f0-86d6-597a7b49ae19" providerId="ADAL" clId="{1B2690F7-0541-6447-8590-7BE60F306849}" dt="2023-11-27T19:16:06.621" v="2568"/>
          <ac:spMkLst>
            <pc:docMk/>
            <pc:sldMk cId="1704234301" sldId="295"/>
            <ac:spMk id="30" creationId="{C91059CD-6769-7386-C695-FA8A8B38D04D}"/>
          </ac:spMkLst>
        </pc:spChg>
        <pc:spChg chg="mod">
          <ac:chgData name="Praveen Namakkal Mohankumar" userId="8059d15b-4f8c-44f0-86d6-597a7b49ae19" providerId="ADAL" clId="{1B2690F7-0541-6447-8590-7BE60F306849}" dt="2023-11-27T19:16:06.621" v="2568"/>
          <ac:spMkLst>
            <pc:docMk/>
            <pc:sldMk cId="1704234301" sldId="295"/>
            <ac:spMk id="31" creationId="{F8AE6C04-1689-71B7-5793-F76D99878184}"/>
          </ac:spMkLst>
        </pc:spChg>
        <pc:spChg chg="mod">
          <ac:chgData name="Praveen Namakkal Mohankumar" userId="8059d15b-4f8c-44f0-86d6-597a7b49ae19" providerId="ADAL" clId="{1B2690F7-0541-6447-8590-7BE60F306849}" dt="2023-11-30T00:51:03.992" v="6105" actId="20577"/>
          <ac:spMkLst>
            <pc:docMk/>
            <pc:sldMk cId="1704234301" sldId="295"/>
            <ac:spMk id="32" creationId="{ADFFF786-3765-FAF5-5581-DEC430848CCF}"/>
          </ac:spMkLst>
        </pc:spChg>
        <pc:spChg chg="mod">
          <ac:chgData name="Praveen Namakkal Mohankumar" userId="8059d15b-4f8c-44f0-86d6-597a7b49ae19" providerId="ADAL" clId="{1B2690F7-0541-6447-8590-7BE60F306849}" dt="2023-11-30T00:50:50.485" v="6099"/>
          <ac:spMkLst>
            <pc:docMk/>
            <pc:sldMk cId="1704234301" sldId="295"/>
            <ac:spMk id="33" creationId="{5A4442A5-58B9-F68E-70E3-118C11DE0243}"/>
          </ac:spMkLst>
        </pc:spChg>
        <pc:spChg chg="mod">
          <ac:chgData name="Praveen Namakkal Mohankumar" userId="8059d15b-4f8c-44f0-86d6-597a7b49ae19" providerId="ADAL" clId="{1B2690F7-0541-6447-8590-7BE60F306849}" dt="2023-11-30T00:50:50.485" v="6099"/>
          <ac:spMkLst>
            <pc:docMk/>
            <pc:sldMk cId="1704234301" sldId="295"/>
            <ac:spMk id="34" creationId="{25B5D1FC-6A94-01D3-E4B5-247697154C03}"/>
          </ac:spMkLst>
        </pc:spChg>
        <pc:spChg chg="mod">
          <ac:chgData name="Praveen Namakkal Mohankumar" userId="8059d15b-4f8c-44f0-86d6-597a7b49ae19" providerId="ADAL" clId="{1B2690F7-0541-6447-8590-7BE60F306849}" dt="2023-11-30T00:50:50.485" v="6099"/>
          <ac:spMkLst>
            <pc:docMk/>
            <pc:sldMk cId="1704234301" sldId="295"/>
            <ac:spMk id="35" creationId="{C2F8E0E1-AF47-0474-3B89-88188A0EC7CC}"/>
          </ac:spMkLst>
        </pc:spChg>
        <pc:spChg chg="mod">
          <ac:chgData name="Praveen Namakkal Mohankumar" userId="8059d15b-4f8c-44f0-86d6-597a7b49ae19" providerId="ADAL" clId="{1B2690F7-0541-6447-8590-7BE60F306849}" dt="2023-11-30T00:50:50.485" v="6099"/>
          <ac:spMkLst>
            <pc:docMk/>
            <pc:sldMk cId="1704234301" sldId="295"/>
            <ac:spMk id="36" creationId="{B07BE948-B6F3-6550-7E38-6654F306A0E3}"/>
          </ac:spMkLst>
        </pc:spChg>
        <pc:spChg chg="mod">
          <ac:chgData name="Praveen Namakkal Mohankumar" userId="8059d15b-4f8c-44f0-86d6-597a7b49ae19" providerId="ADAL" clId="{1B2690F7-0541-6447-8590-7BE60F306849}" dt="2023-11-30T00:50:50.485" v="6099"/>
          <ac:spMkLst>
            <pc:docMk/>
            <pc:sldMk cId="1704234301" sldId="295"/>
            <ac:spMk id="37" creationId="{C293C756-0E4E-C8F6-79A4-2D752B850469}"/>
          </ac:spMkLst>
        </pc:spChg>
        <pc:spChg chg="mod">
          <ac:chgData name="Praveen Namakkal Mohankumar" userId="8059d15b-4f8c-44f0-86d6-597a7b49ae19" providerId="ADAL" clId="{1B2690F7-0541-6447-8590-7BE60F306849}" dt="2023-11-30T00:50:50.485" v="6099"/>
          <ac:spMkLst>
            <pc:docMk/>
            <pc:sldMk cId="1704234301" sldId="295"/>
            <ac:spMk id="38" creationId="{3B41F189-C0EB-9959-D1A5-DD60587DC3C6}"/>
          </ac:spMkLst>
        </pc:spChg>
        <pc:spChg chg="mod">
          <ac:chgData name="Praveen Namakkal Mohankumar" userId="8059d15b-4f8c-44f0-86d6-597a7b49ae19" providerId="ADAL" clId="{1B2690F7-0541-6447-8590-7BE60F306849}" dt="2023-11-30T00:50:50.485" v="6099"/>
          <ac:spMkLst>
            <pc:docMk/>
            <pc:sldMk cId="1704234301" sldId="295"/>
            <ac:spMk id="39" creationId="{18F54F5B-E856-4ABA-CC40-A8761BF528AD}"/>
          </ac:spMkLst>
        </pc:spChg>
        <pc:spChg chg="mod">
          <ac:chgData name="Praveen Namakkal Mohankumar" userId="8059d15b-4f8c-44f0-86d6-597a7b49ae19" providerId="ADAL" clId="{1B2690F7-0541-6447-8590-7BE60F306849}" dt="2023-11-30T00:50:50.485" v="6099"/>
          <ac:spMkLst>
            <pc:docMk/>
            <pc:sldMk cId="1704234301" sldId="295"/>
            <ac:spMk id="40" creationId="{F004CF10-D0EC-F9FA-53A3-3E82C5A6ACA6}"/>
          </ac:spMkLst>
        </pc:spChg>
        <pc:spChg chg="mod">
          <ac:chgData name="Praveen Namakkal Mohankumar" userId="8059d15b-4f8c-44f0-86d6-597a7b49ae19" providerId="ADAL" clId="{1B2690F7-0541-6447-8590-7BE60F306849}" dt="2023-11-30T00:50:50.485" v="6099"/>
          <ac:spMkLst>
            <pc:docMk/>
            <pc:sldMk cId="1704234301" sldId="295"/>
            <ac:spMk id="41" creationId="{B666D92E-3917-D708-1913-F9CAD0861893}"/>
          </ac:spMkLst>
        </pc:spChg>
        <pc:spChg chg="mod">
          <ac:chgData name="Praveen Namakkal Mohankumar" userId="8059d15b-4f8c-44f0-86d6-597a7b49ae19" providerId="ADAL" clId="{1B2690F7-0541-6447-8590-7BE60F306849}" dt="2023-11-30T00:50:50.485" v="6099"/>
          <ac:spMkLst>
            <pc:docMk/>
            <pc:sldMk cId="1704234301" sldId="295"/>
            <ac:spMk id="42" creationId="{1A88943D-1D4C-F92E-0BE1-C92961DB9D2C}"/>
          </ac:spMkLst>
        </pc:spChg>
        <pc:spChg chg="mod">
          <ac:chgData name="Praveen Namakkal Mohankumar" userId="8059d15b-4f8c-44f0-86d6-597a7b49ae19" providerId="ADAL" clId="{1B2690F7-0541-6447-8590-7BE60F306849}" dt="2023-11-30T00:50:50.485" v="6099"/>
          <ac:spMkLst>
            <pc:docMk/>
            <pc:sldMk cId="1704234301" sldId="295"/>
            <ac:spMk id="43" creationId="{1FF00E8F-F937-1584-04F3-9C8605B82A73}"/>
          </ac:spMkLst>
        </pc:spChg>
        <pc:spChg chg="mod">
          <ac:chgData name="Praveen Namakkal Mohankumar" userId="8059d15b-4f8c-44f0-86d6-597a7b49ae19" providerId="ADAL" clId="{1B2690F7-0541-6447-8590-7BE60F306849}" dt="2023-11-30T00:50:50.485" v="6099"/>
          <ac:spMkLst>
            <pc:docMk/>
            <pc:sldMk cId="1704234301" sldId="295"/>
            <ac:spMk id="44" creationId="{AB53E685-A77B-1244-3A6C-333AB38AAE2D}"/>
          </ac:spMkLst>
        </pc:spChg>
        <pc:grpChg chg="del">
          <ac:chgData name="Praveen Namakkal Mohankumar" userId="8059d15b-4f8c-44f0-86d6-597a7b49ae19" providerId="ADAL" clId="{1B2690F7-0541-6447-8590-7BE60F306849}" dt="2023-11-30T17:41:30.288" v="8363" actId="478"/>
          <ac:grpSpMkLst>
            <pc:docMk/>
            <pc:sldMk cId="1704234301" sldId="295"/>
            <ac:grpSpMk id="2" creationId="{00000000-0000-0000-0000-000000000000}"/>
          </ac:grpSpMkLst>
        </pc:grpChg>
        <pc:grpChg chg="mod">
          <ac:chgData name="Praveen Namakkal Mohankumar" userId="8059d15b-4f8c-44f0-86d6-597a7b49ae19" providerId="ADAL" clId="{1B2690F7-0541-6447-8590-7BE60F306849}" dt="2023-11-30T17:42:57.689" v="8416" actId="1038"/>
          <ac:grpSpMkLst>
            <pc:docMk/>
            <pc:sldMk cId="1704234301" sldId="295"/>
            <ac:grpSpMk id="5" creationId="{00000000-0000-0000-0000-000000000000}"/>
          </ac:grpSpMkLst>
        </pc:grpChg>
        <pc:grpChg chg="del">
          <ac:chgData name="Praveen Namakkal Mohankumar" userId="8059d15b-4f8c-44f0-86d6-597a7b49ae19" providerId="ADAL" clId="{1B2690F7-0541-6447-8590-7BE60F306849}" dt="2023-11-27T19:15:13.075" v="2536" actId="478"/>
          <ac:grpSpMkLst>
            <pc:docMk/>
            <pc:sldMk cId="1704234301" sldId="295"/>
            <ac:grpSpMk id="14" creationId="{00000000-0000-0000-0000-000000000000}"/>
          </ac:grpSpMkLst>
        </pc:grpChg>
        <pc:grpChg chg="add del mod">
          <ac:chgData name="Praveen Namakkal Mohankumar" userId="8059d15b-4f8c-44f0-86d6-597a7b49ae19" providerId="ADAL" clId="{1B2690F7-0541-6447-8590-7BE60F306849}" dt="2023-11-30T00:51:06.317" v="6106" actId="478"/>
          <ac:grpSpMkLst>
            <pc:docMk/>
            <pc:sldMk cId="1704234301" sldId="295"/>
            <ac:grpSpMk id="16" creationId="{F4C0C9C5-CC63-7569-A977-0737B406F407}"/>
          </ac:grpSpMkLst>
        </pc:grpChg>
        <pc:grpChg chg="mod">
          <ac:chgData name="Praveen Namakkal Mohankumar" userId="8059d15b-4f8c-44f0-86d6-597a7b49ae19" providerId="ADAL" clId="{1B2690F7-0541-6447-8590-7BE60F306849}" dt="2023-11-30T17:42:57.689" v="8416" actId="1038"/>
          <ac:grpSpMkLst>
            <pc:docMk/>
            <pc:sldMk cId="1704234301" sldId="295"/>
            <ac:grpSpMk id="17" creationId="{00000000-0000-0000-0000-000000000000}"/>
          </ac:grpSpMkLst>
        </pc:grpChg>
        <pc:grpChg chg="add del mod">
          <ac:chgData name="Praveen Namakkal Mohankumar" userId="8059d15b-4f8c-44f0-86d6-597a7b49ae19" providerId="ADAL" clId="{1B2690F7-0541-6447-8590-7BE60F306849}" dt="2023-11-30T17:42:57.689" v="8416" actId="1038"/>
          <ac:grpSpMkLst>
            <pc:docMk/>
            <pc:sldMk cId="1704234301" sldId="295"/>
            <ac:grpSpMk id="20" creationId="{00000000-0000-0000-0000-000000000000}"/>
          </ac:grpSpMkLst>
        </pc:grpChg>
        <pc:grpChg chg="mod">
          <ac:chgData name="Praveen Namakkal Mohankumar" userId="8059d15b-4f8c-44f0-86d6-597a7b49ae19" providerId="ADAL" clId="{1B2690F7-0541-6447-8590-7BE60F306849}" dt="2023-11-30T00:50:50.485" v="6099"/>
          <ac:grpSpMkLst>
            <pc:docMk/>
            <pc:sldMk cId="1704234301" sldId="295"/>
            <ac:grpSpMk id="27" creationId="{7D7C6029-6B42-D9C2-C37A-5696A4A4A7AE}"/>
          </ac:grpSpMkLst>
        </pc:grpChg>
        <pc:grpChg chg="mod">
          <ac:chgData name="Praveen Namakkal Mohankumar" userId="8059d15b-4f8c-44f0-86d6-597a7b49ae19" providerId="ADAL" clId="{1B2690F7-0541-6447-8590-7BE60F306849}" dt="2023-11-30T00:50:50.485" v="6099"/>
          <ac:grpSpMkLst>
            <pc:docMk/>
            <pc:sldMk cId="1704234301" sldId="295"/>
            <ac:grpSpMk id="28" creationId="{84A047B0-F4BB-3AAF-D750-022CF4A1B071}"/>
          </ac:grpSpMkLst>
        </pc:grpChg>
        <pc:grpChg chg="add del mod">
          <ac:chgData name="Praveen Namakkal Mohankumar" userId="8059d15b-4f8c-44f0-86d6-597a7b49ae19" providerId="ADAL" clId="{1B2690F7-0541-6447-8590-7BE60F306849}" dt="2023-11-27T19:36:44.002" v="3204" actId="478"/>
          <ac:grpSpMkLst>
            <pc:docMk/>
            <pc:sldMk cId="1704234301" sldId="295"/>
            <ac:grpSpMk id="29" creationId="{A4E16A49-9733-100D-F655-C99502A4D4D2}"/>
          </ac:grpSpMkLst>
        </pc:grpChg>
        <pc:grpChg chg="mod">
          <ac:chgData name="Praveen Namakkal Mohankumar" userId="8059d15b-4f8c-44f0-86d6-597a7b49ae19" providerId="ADAL" clId="{1B2690F7-0541-6447-8590-7BE60F306849}" dt="2023-11-30T00:50:50.485" v="6099"/>
          <ac:grpSpMkLst>
            <pc:docMk/>
            <pc:sldMk cId="1704234301" sldId="295"/>
            <ac:grpSpMk id="29" creationId="{DA56B3A6-505D-9511-4C4C-BC6B89F054A0}"/>
          </ac:grpSpMkLst>
        </pc:grpChg>
        <pc:grpChg chg="mod">
          <ac:chgData name="Praveen Namakkal Mohankumar" userId="8059d15b-4f8c-44f0-86d6-597a7b49ae19" providerId="ADAL" clId="{1B2690F7-0541-6447-8590-7BE60F306849}" dt="2023-11-30T00:50:50.485" v="6099"/>
          <ac:grpSpMkLst>
            <pc:docMk/>
            <pc:sldMk cId="1704234301" sldId="295"/>
            <ac:grpSpMk id="30" creationId="{3B5AA79B-61E5-E525-44A6-355BC790EB90}"/>
          </ac:grpSpMkLst>
        </pc:grpChg>
        <pc:grpChg chg="mod">
          <ac:chgData name="Praveen Namakkal Mohankumar" userId="8059d15b-4f8c-44f0-86d6-597a7b49ae19" providerId="ADAL" clId="{1B2690F7-0541-6447-8590-7BE60F306849}" dt="2023-11-30T00:50:50.485" v="6099"/>
          <ac:grpSpMkLst>
            <pc:docMk/>
            <pc:sldMk cId="1704234301" sldId="295"/>
            <ac:grpSpMk id="31" creationId="{FE1B4A5B-AE44-591D-83F8-5B9D44906A79}"/>
          </ac:grpSpMkLst>
        </pc:grpChg>
        <pc:picChg chg="mod">
          <ac:chgData name="Praveen Namakkal Mohankumar" userId="8059d15b-4f8c-44f0-86d6-597a7b49ae19" providerId="ADAL" clId="{1B2690F7-0541-6447-8590-7BE60F306849}" dt="2023-11-30T00:50:50.485" v="6099"/>
          <ac:picMkLst>
            <pc:docMk/>
            <pc:sldMk cId="1704234301" sldId="295"/>
            <ac:picMk id="45" creationId="{3865D04D-5A8F-F6EA-7334-10037F8CB132}"/>
          </ac:picMkLst>
        </pc:picChg>
        <pc:picChg chg="add del mod">
          <ac:chgData name="Praveen Namakkal Mohankumar" userId="8059d15b-4f8c-44f0-86d6-597a7b49ae19" providerId="ADAL" clId="{1B2690F7-0541-6447-8590-7BE60F306849}" dt="2023-11-30T01:13:33.331" v="6447"/>
          <ac:picMkLst>
            <pc:docMk/>
            <pc:sldMk cId="1704234301" sldId="295"/>
            <ac:picMk id="46" creationId="{16C6C2B9-D2A5-ABAE-556D-10D6F52334C8}"/>
          </ac:picMkLst>
        </pc:picChg>
      </pc:sldChg>
      <pc:sldChg chg="add del setBg">
        <pc:chgData name="Praveen Namakkal Mohankumar" userId="8059d15b-4f8c-44f0-86d6-597a7b49ae19" providerId="ADAL" clId="{1B2690F7-0541-6447-8590-7BE60F306849}" dt="2023-11-27T19:11:10.071" v="2383"/>
        <pc:sldMkLst>
          <pc:docMk/>
          <pc:sldMk cId="2364690535" sldId="295"/>
        </pc:sldMkLst>
      </pc:sldChg>
      <pc:sldChg chg="add del setBg">
        <pc:chgData name="Praveen Namakkal Mohankumar" userId="8059d15b-4f8c-44f0-86d6-597a7b49ae19" providerId="ADAL" clId="{1B2690F7-0541-6447-8590-7BE60F306849}" dt="2023-11-30T00:48:01.245" v="6093"/>
        <pc:sldMkLst>
          <pc:docMk/>
          <pc:sldMk cId="628299254" sldId="296"/>
        </pc:sldMkLst>
      </pc:sldChg>
      <pc:sldChg chg="addSp delSp modSp add del mod modShow">
        <pc:chgData name="Praveen Namakkal Mohankumar" userId="8059d15b-4f8c-44f0-86d6-597a7b49ae19" providerId="ADAL" clId="{1B2690F7-0541-6447-8590-7BE60F306849}" dt="2023-11-30T00:45:46.600" v="6070" actId="2696"/>
        <pc:sldMkLst>
          <pc:docMk/>
          <pc:sldMk cId="958165858" sldId="296"/>
        </pc:sldMkLst>
        <pc:spChg chg="del mod">
          <ac:chgData name="Praveen Namakkal Mohankumar" userId="8059d15b-4f8c-44f0-86d6-597a7b49ae19" providerId="ADAL" clId="{1B2690F7-0541-6447-8590-7BE60F306849}" dt="2023-11-27T19:21:33.259" v="2701" actId="478"/>
          <ac:spMkLst>
            <pc:docMk/>
            <pc:sldMk cId="958165858" sldId="296"/>
            <ac:spMk id="2" creationId="{00000000-0000-0000-0000-000000000000}"/>
          </ac:spMkLst>
        </pc:spChg>
        <pc:spChg chg="del mod">
          <ac:chgData name="Praveen Namakkal Mohankumar" userId="8059d15b-4f8c-44f0-86d6-597a7b49ae19" providerId="ADAL" clId="{1B2690F7-0541-6447-8590-7BE60F306849}" dt="2023-11-27T19:22:00.638" v="2725" actId="478"/>
          <ac:spMkLst>
            <pc:docMk/>
            <pc:sldMk cId="958165858" sldId="296"/>
            <ac:spMk id="3" creationId="{00000000-0000-0000-0000-000000000000}"/>
          </ac:spMkLst>
        </pc:spChg>
        <pc:spChg chg="add mod">
          <ac:chgData name="Praveen Namakkal Mohankumar" userId="8059d15b-4f8c-44f0-86d6-597a7b49ae19" providerId="ADAL" clId="{1B2690F7-0541-6447-8590-7BE60F306849}" dt="2023-11-27T19:22:03.233" v="2727" actId="1076"/>
          <ac:spMkLst>
            <pc:docMk/>
            <pc:sldMk cId="958165858" sldId="296"/>
            <ac:spMk id="5" creationId="{9152A312-5109-DFDD-D8E4-570B2663D6C9}"/>
          </ac:spMkLst>
        </pc:spChg>
        <pc:spChg chg="add mod">
          <ac:chgData name="Praveen Namakkal Mohankumar" userId="8059d15b-4f8c-44f0-86d6-597a7b49ae19" providerId="ADAL" clId="{1B2690F7-0541-6447-8590-7BE60F306849}" dt="2023-11-27T19:21:46.759" v="2723" actId="1076"/>
          <ac:spMkLst>
            <pc:docMk/>
            <pc:sldMk cId="958165858" sldId="296"/>
            <ac:spMk id="6" creationId="{A4546695-82B5-8AE1-28DE-40E38ECC0F0B}"/>
          </ac:spMkLst>
        </pc:spChg>
        <pc:spChg chg="add mod">
          <ac:chgData name="Praveen Namakkal Mohankumar" userId="8059d15b-4f8c-44f0-86d6-597a7b49ae19" providerId="ADAL" clId="{1B2690F7-0541-6447-8590-7BE60F306849}" dt="2023-11-27T19:25:02.662" v="2821" actId="12788"/>
          <ac:spMkLst>
            <pc:docMk/>
            <pc:sldMk cId="958165858" sldId="296"/>
            <ac:spMk id="7" creationId="{B53FE4D6-7C54-914C-9F1B-5344AED746FC}"/>
          </ac:spMkLst>
        </pc:spChg>
        <pc:spChg chg="add mod">
          <ac:chgData name="Praveen Namakkal Mohankumar" userId="8059d15b-4f8c-44f0-86d6-597a7b49ae19" providerId="ADAL" clId="{1B2690F7-0541-6447-8590-7BE60F306849}" dt="2023-11-27T19:26:18.178" v="2840" actId="1037"/>
          <ac:spMkLst>
            <pc:docMk/>
            <pc:sldMk cId="958165858" sldId="296"/>
            <ac:spMk id="9" creationId="{856DE79F-F23C-AEAE-1AED-0CFABB61B9F2}"/>
          </ac:spMkLst>
        </pc:spChg>
        <pc:spChg chg="add mod">
          <ac:chgData name="Praveen Namakkal Mohankumar" userId="8059d15b-4f8c-44f0-86d6-597a7b49ae19" providerId="ADAL" clId="{1B2690F7-0541-6447-8590-7BE60F306849}" dt="2023-11-27T19:26:13.703" v="2828" actId="12788"/>
          <ac:spMkLst>
            <pc:docMk/>
            <pc:sldMk cId="958165858" sldId="296"/>
            <ac:spMk id="11" creationId="{724158E5-DEAC-B3A2-0631-A77A84B201FB}"/>
          </ac:spMkLst>
        </pc:spChg>
        <pc:spChg chg="mod">
          <ac:chgData name="Praveen Namakkal Mohankumar" userId="8059d15b-4f8c-44f0-86d6-597a7b49ae19" providerId="ADAL" clId="{1B2690F7-0541-6447-8590-7BE60F306849}" dt="2023-11-27T19:36:01.009" v="3191"/>
          <ac:spMkLst>
            <pc:docMk/>
            <pc:sldMk cId="958165858" sldId="296"/>
            <ac:spMk id="13" creationId="{CFCC3A7B-5901-9FEB-7F30-FA4A5DE41F89}"/>
          </ac:spMkLst>
        </pc:spChg>
        <pc:spChg chg="mod">
          <ac:chgData name="Praveen Namakkal Mohankumar" userId="8059d15b-4f8c-44f0-86d6-597a7b49ae19" providerId="ADAL" clId="{1B2690F7-0541-6447-8590-7BE60F306849}" dt="2023-11-27T19:36:01.009" v="3191"/>
          <ac:spMkLst>
            <pc:docMk/>
            <pc:sldMk cId="958165858" sldId="296"/>
            <ac:spMk id="14" creationId="{A4CE75E2-6183-7E9B-7F67-D59693D8892B}"/>
          </ac:spMkLst>
        </pc:spChg>
        <pc:spChg chg="add mod">
          <ac:chgData name="Praveen Namakkal Mohankumar" userId="8059d15b-4f8c-44f0-86d6-597a7b49ae19" providerId="ADAL" clId="{1B2690F7-0541-6447-8590-7BE60F306849}" dt="2023-11-27T19:36:31.553" v="3199"/>
          <ac:spMkLst>
            <pc:docMk/>
            <pc:sldMk cId="958165858" sldId="296"/>
            <ac:spMk id="15" creationId="{6D5D6AB7-CF08-4E13-D884-FB29CB9F5F01}"/>
          </ac:spMkLst>
        </pc:spChg>
        <pc:grpChg chg="add del mod">
          <ac:chgData name="Praveen Namakkal Mohankumar" userId="8059d15b-4f8c-44f0-86d6-597a7b49ae19" providerId="ADAL" clId="{1B2690F7-0541-6447-8590-7BE60F306849}" dt="2023-11-27T19:36:31.289" v="3198" actId="478"/>
          <ac:grpSpMkLst>
            <pc:docMk/>
            <pc:sldMk cId="958165858" sldId="296"/>
            <ac:grpSpMk id="12" creationId="{55EE9A05-AA70-DC7D-198F-439A587534A4}"/>
          </ac:grpSpMkLst>
        </pc:grpChg>
        <pc:graphicFrameChg chg="mod modGraphic">
          <ac:chgData name="Praveen Namakkal Mohankumar" userId="8059d15b-4f8c-44f0-86d6-597a7b49ae19" providerId="ADAL" clId="{1B2690F7-0541-6447-8590-7BE60F306849}" dt="2023-11-27T19:26:34.146" v="2867"/>
          <ac:graphicFrameMkLst>
            <pc:docMk/>
            <pc:sldMk cId="958165858" sldId="296"/>
            <ac:graphicFrameMk id="4" creationId="{00000000-0000-0000-0000-000000000000}"/>
          </ac:graphicFrameMkLst>
        </pc:graphicFrameChg>
        <pc:graphicFrameChg chg="add mod">
          <ac:chgData name="Praveen Namakkal Mohankumar" userId="8059d15b-4f8c-44f0-86d6-597a7b49ae19" providerId="ADAL" clId="{1B2690F7-0541-6447-8590-7BE60F306849}" dt="2023-11-27T19:26:37.886" v="2868"/>
          <ac:graphicFrameMkLst>
            <pc:docMk/>
            <pc:sldMk cId="958165858" sldId="296"/>
            <ac:graphicFrameMk id="8" creationId="{CE6EDF9B-7E19-63CB-1F82-8B8BDACA1AA9}"/>
          </ac:graphicFrameMkLst>
        </pc:graphicFrameChg>
        <pc:graphicFrameChg chg="add mod">
          <ac:chgData name="Praveen Namakkal Mohankumar" userId="8059d15b-4f8c-44f0-86d6-597a7b49ae19" providerId="ADAL" clId="{1B2690F7-0541-6447-8590-7BE60F306849}" dt="2023-11-27T19:26:38.899" v="2869"/>
          <ac:graphicFrameMkLst>
            <pc:docMk/>
            <pc:sldMk cId="958165858" sldId="296"/>
            <ac:graphicFrameMk id="10" creationId="{BD7A86C1-74C2-AD22-310F-15C5C3C52748}"/>
          </ac:graphicFrameMkLst>
        </pc:graphicFrameChg>
      </pc:sldChg>
      <pc:sldChg chg="add del setBg">
        <pc:chgData name="Praveen Namakkal Mohankumar" userId="8059d15b-4f8c-44f0-86d6-597a7b49ae19" providerId="ADAL" clId="{1B2690F7-0541-6447-8590-7BE60F306849}" dt="2023-11-27T19:20:14.815" v="2674"/>
        <pc:sldMkLst>
          <pc:docMk/>
          <pc:sldMk cId="1576563108" sldId="296"/>
        </pc:sldMkLst>
      </pc:sldChg>
      <pc:sldChg chg="addSp delSp modSp add del mod">
        <pc:chgData name="Praveen Namakkal Mohankumar" userId="8059d15b-4f8c-44f0-86d6-597a7b49ae19" providerId="ADAL" clId="{1B2690F7-0541-6447-8590-7BE60F306849}" dt="2023-11-30T00:38:05.349" v="5922" actId="2696"/>
        <pc:sldMkLst>
          <pc:docMk/>
          <pc:sldMk cId="1078885320" sldId="297"/>
        </pc:sldMkLst>
        <pc:spChg chg="add del mod">
          <ac:chgData name="Praveen Namakkal Mohankumar" userId="8059d15b-4f8c-44f0-86d6-597a7b49ae19" providerId="ADAL" clId="{1B2690F7-0541-6447-8590-7BE60F306849}" dt="2023-11-27T19:46:49.622" v="3597" actId="1076"/>
          <ac:spMkLst>
            <pc:docMk/>
            <pc:sldMk cId="1078885320" sldId="297"/>
            <ac:spMk id="2" creationId="{00000000-0000-0000-0000-000000000000}"/>
          </ac:spMkLst>
        </pc:spChg>
        <pc:spChg chg="mod">
          <ac:chgData name="Praveen Namakkal Mohankumar" userId="8059d15b-4f8c-44f0-86d6-597a7b49ae19" providerId="ADAL" clId="{1B2690F7-0541-6447-8590-7BE60F306849}" dt="2023-11-27T19:30:11.601" v="3054" actId="1076"/>
          <ac:spMkLst>
            <pc:docMk/>
            <pc:sldMk cId="1078885320" sldId="297"/>
            <ac:spMk id="3" creationId="{00000000-0000-0000-0000-000000000000}"/>
          </ac:spMkLst>
        </pc:spChg>
        <pc:spChg chg="del mod">
          <ac:chgData name="Praveen Namakkal Mohankumar" userId="8059d15b-4f8c-44f0-86d6-597a7b49ae19" providerId="ADAL" clId="{1B2690F7-0541-6447-8590-7BE60F306849}" dt="2023-11-27T19:30:52.300" v="3131" actId="478"/>
          <ac:spMkLst>
            <pc:docMk/>
            <pc:sldMk cId="1078885320" sldId="297"/>
            <ac:spMk id="4" creationId="{00000000-0000-0000-0000-000000000000}"/>
          </ac:spMkLst>
        </pc:spChg>
        <pc:spChg chg="mod">
          <ac:chgData name="Praveen Namakkal Mohankumar" userId="8059d15b-4f8c-44f0-86d6-597a7b49ae19" providerId="ADAL" clId="{1B2690F7-0541-6447-8590-7BE60F306849}" dt="2023-11-27T19:39:18.292" v="3318" actId="20577"/>
          <ac:spMkLst>
            <pc:docMk/>
            <pc:sldMk cId="1078885320" sldId="297"/>
            <ac:spMk id="6" creationId="{00000000-0000-0000-0000-000000000000}"/>
          </ac:spMkLst>
        </pc:spChg>
        <pc:spChg chg="mod">
          <ac:chgData name="Praveen Namakkal Mohankumar" userId="8059d15b-4f8c-44f0-86d6-597a7b49ae19" providerId="ADAL" clId="{1B2690F7-0541-6447-8590-7BE60F306849}" dt="2023-11-27T19:31:24.168" v="3137" actId="207"/>
          <ac:spMkLst>
            <pc:docMk/>
            <pc:sldMk cId="1078885320" sldId="297"/>
            <ac:spMk id="7"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8"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9"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10"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11"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12" creationId="{00000000-0000-0000-0000-000000000000}"/>
          </ac:spMkLst>
        </pc:spChg>
        <pc:spChg chg="del">
          <ac:chgData name="Praveen Namakkal Mohankumar" userId="8059d15b-4f8c-44f0-86d6-597a7b49ae19" providerId="ADAL" clId="{1B2690F7-0541-6447-8590-7BE60F306849}" dt="2023-11-27T19:30:13.843" v="3055" actId="478"/>
          <ac:spMkLst>
            <pc:docMk/>
            <pc:sldMk cId="1078885320" sldId="297"/>
            <ac:spMk id="13" creationId="{00000000-0000-0000-0000-000000000000}"/>
          </ac:spMkLst>
        </pc:spChg>
        <pc:spChg chg="add mod">
          <ac:chgData name="Praveen Namakkal Mohankumar" userId="8059d15b-4f8c-44f0-86d6-597a7b49ae19" providerId="ADAL" clId="{1B2690F7-0541-6447-8590-7BE60F306849}" dt="2023-11-27T19:36:45.590" v="3206"/>
          <ac:spMkLst>
            <pc:docMk/>
            <pc:sldMk cId="1078885320" sldId="297"/>
            <ac:spMk id="14" creationId="{801EC6C1-3FFF-6332-02B9-37AB59942A3C}"/>
          </ac:spMkLst>
        </pc:spChg>
        <pc:grpChg chg="mod">
          <ac:chgData name="Praveen Namakkal Mohankumar" userId="8059d15b-4f8c-44f0-86d6-597a7b49ae19" providerId="ADAL" clId="{1B2690F7-0541-6447-8590-7BE60F306849}" dt="2023-11-27T19:30:21.838" v="3056" actId="1076"/>
          <ac:grpSpMkLst>
            <pc:docMk/>
            <pc:sldMk cId="1078885320" sldId="297"/>
            <ac:grpSpMk id="5" creationId="{00000000-0000-0000-0000-000000000000}"/>
          </ac:grpSpMkLst>
        </pc:grpChg>
      </pc:sldChg>
      <pc:sldChg chg="addSp modSp new del mod">
        <pc:chgData name="Praveen Namakkal Mohankumar" userId="8059d15b-4f8c-44f0-86d6-597a7b49ae19" providerId="ADAL" clId="{1B2690F7-0541-6447-8590-7BE60F306849}" dt="2023-11-27T19:35:08.980" v="3186" actId="2696"/>
        <pc:sldMkLst>
          <pc:docMk/>
          <pc:sldMk cId="490601962" sldId="298"/>
        </pc:sldMkLst>
        <pc:graphicFrameChg chg="add modGraphic">
          <ac:chgData name="Praveen Namakkal Mohankumar" userId="8059d15b-4f8c-44f0-86d6-597a7b49ae19" providerId="ADAL" clId="{1B2690F7-0541-6447-8590-7BE60F306849}" dt="2023-11-27T19:34:46.105" v="3185" actId="27022"/>
          <ac:graphicFrameMkLst>
            <pc:docMk/>
            <pc:sldMk cId="490601962" sldId="298"/>
            <ac:graphicFrameMk id="5" creationId="{4F509F96-A504-083E-6216-8C53327C0414}"/>
          </ac:graphicFrameMkLst>
        </pc:graphicFrameChg>
      </pc:sldChg>
      <pc:sldChg chg="add del setBg">
        <pc:chgData name="Praveen Namakkal Mohankumar" userId="8059d15b-4f8c-44f0-86d6-597a7b49ae19" providerId="ADAL" clId="{1B2690F7-0541-6447-8590-7BE60F306849}" dt="2023-11-27T19:39:39.998" v="3320"/>
        <pc:sldMkLst>
          <pc:docMk/>
          <pc:sldMk cId="2860055713" sldId="298"/>
        </pc:sldMkLst>
      </pc:sldChg>
      <pc:sldChg chg="addSp delSp modSp add mod ord modAnim">
        <pc:chgData name="Praveen Namakkal Mohankumar" userId="8059d15b-4f8c-44f0-86d6-597a7b49ae19" providerId="ADAL" clId="{1B2690F7-0541-6447-8590-7BE60F306849}" dt="2023-11-30T18:39:32.214" v="9353"/>
        <pc:sldMkLst>
          <pc:docMk/>
          <pc:sldMk cId="3762050424" sldId="298"/>
        </pc:sldMkLst>
        <pc:spChg chg="add del mod">
          <ac:chgData name="Praveen Namakkal Mohankumar" userId="8059d15b-4f8c-44f0-86d6-597a7b49ae19" providerId="ADAL" clId="{1B2690F7-0541-6447-8590-7BE60F306849}" dt="2023-11-30T01:11:11.164" v="6442" actId="478"/>
          <ac:spMkLst>
            <pc:docMk/>
            <pc:sldMk cId="3762050424" sldId="298"/>
            <ac:spMk id="2" creationId="{00000000-0000-0000-0000-000000000000}"/>
          </ac:spMkLst>
        </pc:spChg>
        <pc:spChg chg="del">
          <ac:chgData name="Praveen Namakkal Mohankumar" userId="8059d15b-4f8c-44f0-86d6-597a7b49ae19" providerId="ADAL" clId="{1B2690F7-0541-6447-8590-7BE60F306849}" dt="2023-11-27T19:43:03.757" v="3527" actId="478"/>
          <ac:spMkLst>
            <pc:docMk/>
            <pc:sldMk cId="3762050424" sldId="298"/>
            <ac:spMk id="3" creationId="{00000000-0000-0000-0000-000000000000}"/>
          </ac:spMkLst>
        </pc:spChg>
        <pc:spChg chg="mod">
          <ac:chgData name="Praveen Namakkal Mohankumar" userId="8059d15b-4f8c-44f0-86d6-597a7b49ae19" providerId="ADAL" clId="{1B2690F7-0541-6447-8590-7BE60F306849}" dt="2023-11-27T19:43:31.632" v="3531" actId="115"/>
          <ac:spMkLst>
            <pc:docMk/>
            <pc:sldMk cId="3762050424" sldId="298"/>
            <ac:spMk id="5" creationId="{00000000-0000-0000-0000-000000000000}"/>
          </ac:spMkLst>
        </pc:spChg>
        <pc:spChg chg="mod">
          <ac:chgData name="Praveen Namakkal Mohankumar" userId="8059d15b-4f8c-44f0-86d6-597a7b49ae19" providerId="ADAL" clId="{1B2690F7-0541-6447-8590-7BE60F306849}" dt="2023-11-27T19:43:52.915" v="3543" actId="1036"/>
          <ac:spMkLst>
            <pc:docMk/>
            <pc:sldMk cId="3762050424" sldId="298"/>
            <ac:spMk id="6" creationId="{00000000-0000-0000-0000-000000000000}"/>
          </ac:spMkLst>
        </pc:spChg>
        <pc:spChg chg="mod">
          <ac:chgData name="Praveen Namakkal Mohankumar" userId="8059d15b-4f8c-44f0-86d6-597a7b49ae19" providerId="ADAL" clId="{1B2690F7-0541-6447-8590-7BE60F306849}" dt="2023-11-30T01:10:33.070" v="6433" actId="1038"/>
          <ac:spMkLst>
            <pc:docMk/>
            <pc:sldMk cId="3762050424" sldId="298"/>
            <ac:spMk id="7" creationId="{00000000-0000-0000-0000-000000000000}"/>
          </ac:spMkLst>
        </pc:spChg>
        <pc:spChg chg="mod">
          <ac:chgData name="Praveen Namakkal Mohankumar" userId="8059d15b-4f8c-44f0-86d6-597a7b49ae19" providerId="ADAL" clId="{1B2690F7-0541-6447-8590-7BE60F306849}" dt="2023-11-30T01:08:53.452" v="6382"/>
          <ac:spMkLst>
            <pc:docMk/>
            <pc:sldMk cId="3762050424" sldId="298"/>
            <ac:spMk id="10" creationId="{DCCDEA19-20FC-F1C5-329F-0817657CC1C1}"/>
          </ac:spMkLst>
        </pc:spChg>
        <pc:spChg chg="del mod topLvl">
          <ac:chgData name="Praveen Namakkal Mohankumar" userId="8059d15b-4f8c-44f0-86d6-597a7b49ae19" providerId="ADAL" clId="{1B2690F7-0541-6447-8590-7BE60F306849}" dt="2023-11-27T19:49:38.572" v="3681" actId="478"/>
          <ac:spMkLst>
            <pc:docMk/>
            <pc:sldMk cId="3762050424" sldId="298"/>
            <ac:spMk id="11" creationId="{00000000-0000-0000-0000-000000000000}"/>
          </ac:spMkLst>
        </pc:spChg>
        <pc:spChg chg="del topLvl">
          <ac:chgData name="Praveen Namakkal Mohankumar" userId="8059d15b-4f8c-44f0-86d6-597a7b49ae19" providerId="ADAL" clId="{1B2690F7-0541-6447-8590-7BE60F306849}" dt="2023-11-27T19:39:43.394" v="3322" actId="478"/>
          <ac:spMkLst>
            <pc:docMk/>
            <pc:sldMk cId="3762050424" sldId="298"/>
            <ac:spMk id="12" creationId="{00000000-0000-0000-0000-000000000000}"/>
          </ac:spMkLst>
        </pc:spChg>
        <pc:spChg chg="mod">
          <ac:chgData name="Praveen Namakkal Mohankumar" userId="8059d15b-4f8c-44f0-86d6-597a7b49ae19" providerId="ADAL" clId="{1B2690F7-0541-6447-8590-7BE60F306849}" dt="2023-11-30T01:11:30.430" v="6445"/>
          <ac:spMkLst>
            <pc:docMk/>
            <pc:sldMk cId="3762050424" sldId="298"/>
            <ac:spMk id="13" creationId="{00000000-0000-0000-0000-000000000000}"/>
          </ac:spMkLst>
        </pc:spChg>
        <pc:spChg chg="mod">
          <ac:chgData name="Praveen Namakkal Mohankumar" userId="8059d15b-4f8c-44f0-86d6-597a7b49ae19" providerId="ADAL" clId="{1B2690F7-0541-6447-8590-7BE60F306849}" dt="2023-11-27T19:43:26.682" v="3529" actId="115"/>
          <ac:spMkLst>
            <pc:docMk/>
            <pc:sldMk cId="3762050424" sldId="298"/>
            <ac:spMk id="15" creationId="{00000000-0000-0000-0000-000000000000}"/>
          </ac:spMkLst>
        </pc:spChg>
        <pc:spChg chg="mod">
          <ac:chgData name="Praveen Namakkal Mohankumar" userId="8059d15b-4f8c-44f0-86d6-597a7b49ae19" providerId="ADAL" clId="{1B2690F7-0541-6447-8590-7BE60F306849}" dt="2023-11-27T19:43:42.764" v="3536" actId="1036"/>
          <ac:spMkLst>
            <pc:docMk/>
            <pc:sldMk cId="3762050424" sldId="298"/>
            <ac:spMk id="16" creationId="{00000000-0000-0000-0000-000000000000}"/>
          </ac:spMkLst>
        </pc:spChg>
        <pc:spChg chg="mod">
          <ac:chgData name="Praveen Namakkal Mohankumar" userId="8059d15b-4f8c-44f0-86d6-597a7b49ae19" providerId="ADAL" clId="{1B2690F7-0541-6447-8590-7BE60F306849}" dt="2023-11-27T19:43:29.450" v="3530" actId="115"/>
          <ac:spMkLst>
            <pc:docMk/>
            <pc:sldMk cId="3762050424" sldId="298"/>
            <ac:spMk id="18" creationId="{00000000-0000-0000-0000-000000000000}"/>
          </ac:spMkLst>
        </pc:spChg>
        <pc:spChg chg="mod">
          <ac:chgData name="Praveen Namakkal Mohankumar" userId="8059d15b-4f8c-44f0-86d6-597a7b49ae19" providerId="ADAL" clId="{1B2690F7-0541-6447-8590-7BE60F306849}" dt="2023-11-27T19:44:53.838" v="3547" actId="114"/>
          <ac:spMkLst>
            <pc:docMk/>
            <pc:sldMk cId="3762050424" sldId="298"/>
            <ac:spMk id="19" creationId="{00000000-0000-0000-0000-000000000000}"/>
          </ac:spMkLst>
        </pc:spChg>
        <pc:spChg chg="mod">
          <ac:chgData name="Praveen Namakkal Mohankumar" userId="8059d15b-4f8c-44f0-86d6-597a7b49ae19" providerId="ADAL" clId="{1B2690F7-0541-6447-8590-7BE60F306849}" dt="2023-11-30T01:08:53.452" v="6382"/>
          <ac:spMkLst>
            <pc:docMk/>
            <pc:sldMk cId="3762050424" sldId="298"/>
            <ac:spMk id="21" creationId="{914A4456-0FB2-33EF-027B-10DA8AA8AF9E}"/>
          </ac:spMkLst>
        </pc:spChg>
        <pc:spChg chg="add mod">
          <ac:chgData name="Praveen Namakkal Mohankumar" userId="8059d15b-4f8c-44f0-86d6-597a7b49ae19" providerId="ADAL" clId="{1B2690F7-0541-6447-8590-7BE60F306849}" dt="2023-11-27T19:49:37.163" v="3680"/>
          <ac:spMkLst>
            <pc:docMk/>
            <pc:sldMk cId="3762050424" sldId="298"/>
            <ac:spMk id="22" creationId="{A1401E9D-2A47-655E-F68C-740767818948}"/>
          </ac:spMkLst>
        </pc:spChg>
        <pc:spChg chg="mod">
          <ac:chgData name="Praveen Namakkal Mohankumar" userId="8059d15b-4f8c-44f0-86d6-597a7b49ae19" providerId="ADAL" clId="{1B2690F7-0541-6447-8590-7BE60F306849}" dt="2023-11-30T01:08:53.452" v="6382"/>
          <ac:spMkLst>
            <pc:docMk/>
            <pc:sldMk cId="3762050424" sldId="298"/>
            <ac:spMk id="25" creationId="{437BFBD1-DFFB-3846-B1D5-8D9DFF7C4737}"/>
          </ac:spMkLst>
        </pc:spChg>
        <pc:spChg chg="mod">
          <ac:chgData name="Praveen Namakkal Mohankumar" userId="8059d15b-4f8c-44f0-86d6-597a7b49ae19" providerId="ADAL" clId="{1B2690F7-0541-6447-8590-7BE60F306849}" dt="2023-11-30T01:09:10.612" v="6384"/>
          <ac:spMkLst>
            <pc:docMk/>
            <pc:sldMk cId="3762050424" sldId="298"/>
            <ac:spMk id="27" creationId="{237EA870-5F3F-0FE1-9919-B8A3F8BEE0A2}"/>
          </ac:spMkLst>
        </pc:spChg>
        <pc:spChg chg="mod">
          <ac:chgData name="Praveen Namakkal Mohankumar" userId="8059d15b-4f8c-44f0-86d6-597a7b49ae19" providerId="ADAL" clId="{1B2690F7-0541-6447-8590-7BE60F306849}" dt="2023-11-30T01:09:10.612" v="6384"/>
          <ac:spMkLst>
            <pc:docMk/>
            <pc:sldMk cId="3762050424" sldId="298"/>
            <ac:spMk id="30" creationId="{0E1B0089-2264-E71B-3AF4-B2CDB71C3ACA}"/>
          </ac:spMkLst>
        </pc:spChg>
        <pc:spChg chg="mod">
          <ac:chgData name="Praveen Namakkal Mohankumar" userId="8059d15b-4f8c-44f0-86d6-597a7b49ae19" providerId="ADAL" clId="{1B2690F7-0541-6447-8590-7BE60F306849}" dt="2023-11-30T01:09:10.612" v="6384"/>
          <ac:spMkLst>
            <pc:docMk/>
            <pc:sldMk cId="3762050424" sldId="298"/>
            <ac:spMk id="33" creationId="{A67A7EF8-733C-0587-9FBB-61A1B2869DE8}"/>
          </ac:spMkLst>
        </pc:spChg>
        <pc:spChg chg="mod">
          <ac:chgData name="Praveen Namakkal Mohankumar" userId="8059d15b-4f8c-44f0-86d6-597a7b49ae19" providerId="ADAL" clId="{1B2690F7-0541-6447-8590-7BE60F306849}" dt="2023-11-30T01:09:13.995" v="6386"/>
          <ac:spMkLst>
            <pc:docMk/>
            <pc:sldMk cId="3762050424" sldId="298"/>
            <ac:spMk id="35" creationId="{B95FA2E1-B272-4460-04A0-CF29D96730C8}"/>
          </ac:spMkLst>
        </pc:spChg>
        <pc:spChg chg="del mod">
          <ac:chgData name="Praveen Namakkal Mohankumar" userId="8059d15b-4f8c-44f0-86d6-597a7b49ae19" providerId="ADAL" clId="{1B2690F7-0541-6447-8590-7BE60F306849}" dt="2023-11-30T01:09:30.244" v="6398" actId="478"/>
          <ac:spMkLst>
            <pc:docMk/>
            <pc:sldMk cId="3762050424" sldId="298"/>
            <ac:spMk id="38" creationId="{5C730035-3F26-3510-575C-E03AE0954C3A}"/>
          </ac:spMkLst>
        </pc:spChg>
        <pc:spChg chg="mod">
          <ac:chgData name="Praveen Namakkal Mohankumar" userId="8059d15b-4f8c-44f0-86d6-597a7b49ae19" providerId="ADAL" clId="{1B2690F7-0541-6447-8590-7BE60F306849}" dt="2023-11-30T01:10:46.031" v="6437" actId="20577"/>
          <ac:spMkLst>
            <pc:docMk/>
            <pc:sldMk cId="3762050424" sldId="298"/>
            <ac:spMk id="41" creationId="{709AC4C7-3609-12D0-1495-C1FD75C46090}"/>
          </ac:spMkLst>
        </pc:spChg>
        <pc:grpChg chg="add del mod">
          <ac:chgData name="Praveen Namakkal Mohankumar" userId="8059d15b-4f8c-44f0-86d6-597a7b49ae19" providerId="ADAL" clId="{1B2690F7-0541-6447-8590-7BE60F306849}" dt="2023-11-30T01:08:56.358" v="6383"/>
          <ac:grpSpMkLst>
            <pc:docMk/>
            <pc:sldMk cId="3762050424" sldId="298"/>
            <ac:grpSpMk id="3" creationId="{256DB3C0-DDA1-3DFA-E519-AF97A668BEF1}"/>
          </ac:grpSpMkLst>
        </pc:grpChg>
        <pc:grpChg chg="mod">
          <ac:chgData name="Praveen Namakkal Mohankumar" userId="8059d15b-4f8c-44f0-86d6-597a7b49ae19" providerId="ADAL" clId="{1B2690F7-0541-6447-8590-7BE60F306849}" dt="2023-11-27T19:42:24.671" v="3507" actId="1076"/>
          <ac:grpSpMkLst>
            <pc:docMk/>
            <pc:sldMk cId="3762050424" sldId="298"/>
            <ac:grpSpMk id="4" creationId="{00000000-0000-0000-0000-000000000000}"/>
          </ac:grpSpMkLst>
        </pc:grpChg>
        <pc:grpChg chg="mod">
          <ac:chgData name="Praveen Namakkal Mohankumar" userId="8059d15b-4f8c-44f0-86d6-597a7b49ae19" providerId="ADAL" clId="{1B2690F7-0541-6447-8590-7BE60F306849}" dt="2023-11-30T01:10:33.070" v="6433" actId="1038"/>
          <ac:grpSpMkLst>
            <pc:docMk/>
            <pc:sldMk cId="3762050424" sldId="298"/>
            <ac:grpSpMk id="8" creationId="{00000000-0000-0000-0000-000000000000}"/>
          </ac:grpSpMkLst>
        </pc:grpChg>
        <pc:grpChg chg="del">
          <ac:chgData name="Praveen Namakkal Mohankumar" userId="8059d15b-4f8c-44f0-86d6-597a7b49ae19" providerId="ADAL" clId="{1B2690F7-0541-6447-8590-7BE60F306849}" dt="2023-11-27T19:39:43.394" v="3322" actId="478"/>
          <ac:grpSpMkLst>
            <pc:docMk/>
            <pc:sldMk cId="3762050424" sldId="298"/>
            <ac:grpSpMk id="10" creationId="{00000000-0000-0000-0000-000000000000}"/>
          </ac:grpSpMkLst>
        </pc:grpChg>
        <pc:grpChg chg="add del mod">
          <ac:chgData name="Praveen Namakkal Mohankumar" userId="8059d15b-4f8c-44f0-86d6-597a7b49ae19" providerId="ADAL" clId="{1B2690F7-0541-6447-8590-7BE60F306849}" dt="2023-11-30T01:08:56.358" v="6383"/>
          <ac:grpSpMkLst>
            <pc:docMk/>
            <pc:sldMk cId="3762050424" sldId="298"/>
            <ac:grpSpMk id="12" creationId="{EC2D7FDD-3E01-1DDF-881A-855C598B6C82}"/>
          </ac:grpSpMkLst>
        </pc:grpChg>
        <pc:grpChg chg="mod">
          <ac:chgData name="Praveen Namakkal Mohankumar" userId="8059d15b-4f8c-44f0-86d6-597a7b49ae19" providerId="ADAL" clId="{1B2690F7-0541-6447-8590-7BE60F306849}" dt="2023-11-27T19:42:24.671" v="3507" actId="1076"/>
          <ac:grpSpMkLst>
            <pc:docMk/>
            <pc:sldMk cId="3762050424" sldId="298"/>
            <ac:grpSpMk id="14" creationId="{00000000-0000-0000-0000-000000000000}"/>
          </ac:grpSpMkLst>
        </pc:grpChg>
        <pc:grpChg chg="mod">
          <ac:chgData name="Praveen Namakkal Mohankumar" userId="8059d15b-4f8c-44f0-86d6-597a7b49ae19" providerId="ADAL" clId="{1B2690F7-0541-6447-8590-7BE60F306849}" dt="2023-11-27T19:42:24.671" v="3507" actId="1076"/>
          <ac:grpSpMkLst>
            <pc:docMk/>
            <pc:sldMk cId="3762050424" sldId="298"/>
            <ac:grpSpMk id="17" creationId="{00000000-0000-0000-0000-000000000000}"/>
          </ac:grpSpMkLst>
        </pc:grpChg>
        <pc:grpChg chg="add del mod">
          <ac:chgData name="Praveen Namakkal Mohankumar" userId="8059d15b-4f8c-44f0-86d6-597a7b49ae19" providerId="ADAL" clId="{1B2690F7-0541-6447-8590-7BE60F306849}" dt="2023-11-30T01:09:13.241" v="6385"/>
          <ac:grpSpMkLst>
            <pc:docMk/>
            <pc:sldMk cId="3762050424" sldId="298"/>
            <ac:grpSpMk id="26" creationId="{763CBE11-A757-EF96-2682-A338D08299B8}"/>
          </ac:grpSpMkLst>
        </pc:grpChg>
        <pc:grpChg chg="add del mod">
          <ac:chgData name="Praveen Namakkal Mohankumar" userId="8059d15b-4f8c-44f0-86d6-597a7b49ae19" providerId="ADAL" clId="{1B2690F7-0541-6447-8590-7BE60F306849}" dt="2023-11-30T01:09:13.241" v="6385"/>
          <ac:grpSpMkLst>
            <pc:docMk/>
            <pc:sldMk cId="3762050424" sldId="298"/>
            <ac:grpSpMk id="29" creationId="{45699DDE-138A-E1F0-46B3-31CFC97D124B}"/>
          </ac:grpSpMkLst>
        </pc:grpChg>
        <pc:grpChg chg="add del mod">
          <ac:chgData name="Praveen Namakkal Mohankumar" userId="8059d15b-4f8c-44f0-86d6-597a7b49ae19" providerId="ADAL" clId="{1B2690F7-0541-6447-8590-7BE60F306849}" dt="2023-11-30T01:11:13.243" v="6444" actId="478"/>
          <ac:grpSpMkLst>
            <pc:docMk/>
            <pc:sldMk cId="3762050424" sldId="298"/>
            <ac:grpSpMk id="34" creationId="{A94E080B-FC6C-1B5B-E688-7D434AA34323}"/>
          </ac:grpSpMkLst>
        </pc:grpChg>
        <pc:grpChg chg="add del mod">
          <ac:chgData name="Praveen Namakkal Mohankumar" userId="8059d15b-4f8c-44f0-86d6-597a7b49ae19" providerId="ADAL" clId="{1B2690F7-0541-6447-8590-7BE60F306849}" dt="2023-11-30T01:11:13.243" v="6444" actId="478"/>
          <ac:grpSpMkLst>
            <pc:docMk/>
            <pc:sldMk cId="3762050424" sldId="298"/>
            <ac:grpSpMk id="37" creationId="{C577A3EB-D442-0E67-E056-7286B3316E55}"/>
          </ac:grpSpMkLst>
        </pc:grpChg>
        <pc:picChg chg="mod">
          <ac:chgData name="Praveen Namakkal Mohankumar" userId="8059d15b-4f8c-44f0-86d6-597a7b49ae19" providerId="ADAL" clId="{1B2690F7-0541-6447-8590-7BE60F306849}" dt="2023-11-30T01:08:53.452" v="6382"/>
          <ac:picMkLst>
            <pc:docMk/>
            <pc:sldMk cId="3762050424" sldId="298"/>
            <ac:picMk id="11" creationId="{A03E779F-BE7A-5E95-5E47-B107631775A6}"/>
          </ac:picMkLst>
        </pc:picChg>
        <pc:picChg chg="mod">
          <ac:chgData name="Praveen Namakkal Mohankumar" userId="8059d15b-4f8c-44f0-86d6-597a7b49ae19" providerId="ADAL" clId="{1B2690F7-0541-6447-8590-7BE60F306849}" dt="2023-11-30T01:08:53.452" v="6382"/>
          <ac:picMkLst>
            <pc:docMk/>
            <pc:sldMk cId="3762050424" sldId="298"/>
            <ac:picMk id="23" creationId="{515B3128-4CD5-0643-BABB-09E115B84BAF}"/>
          </ac:picMkLst>
        </pc:picChg>
        <pc:picChg chg="mod">
          <ac:chgData name="Praveen Namakkal Mohankumar" userId="8059d15b-4f8c-44f0-86d6-597a7b49ae19" providerId="ADAL" clId="{1B2690F7-0541-6447-8590-7BE60F306849}" dt="2023-11-30T01:08:53.452" v="6382"/>
          <ac:picMkLst>
            <pc:docMk/>
            <pc:sldMk cId="3762050424" sldId="298"/>
            <ac:picMk id="24" creationId="{55FB3A17-6BC6-E7EB-B02E-63105CA295B0}"/>
          </ac:picMkLst>
        </pc:picChg>
        <pc:picChg chg="mod">
          <ac:chgData name="Praveen Namakkal Mohankumar" userId="8059d15b-4f8c-44f0-86d6-597a7b49ae19" providerId="ADAL" clId="{1B2690F7-0541-6447-8590-7BE60F306849}" dt="2023-11-30T01:09:10.612" v="6384"/>
          <ac:picMkLst>
            <pc:docMk/>
            <pc:sldMk cId="3762050424" sldId="298"/>
            <ac:picMk id="28" creationId="{037EF0FA-925D-3C60-E949-A402340C0FFC}"/>
          </ac:picMkLst>
        </pc:picChg>
        <pc:picChg chg="mod">
          <ac:chgData name="Praveen Namakkal Mohankumar" userId="8059d15b-4f8c-44f0-86d6-597a7b49ae19" providerId="ADAL" clId="{1B2690F7-0541-6447-8590-7BE60F306849}" dt="2023-11-30T01:09:10.612" v="6384"/>
          <ac:picMkLst>
            <pc:docMk/>
            <pc:sldMk cId="3762050424" sldId="298"/>
            <ac:picMk id="31" creationId="{C35071CB-C198-DAFB-E8E0-3F7D7FFF16DF}"/>
          </ac:picMkLst>
        </pc:picChg>
        <pc:picChg chg="mod">
          <ac:chgData name="Praveen Namakkal Mohankumar" userId="8059d15b-4f8c-44f0-86d6-597a7b49ae19" providerId="ADAL" clId="{1B2690F7-0541-6447-8590-7BE60F306849}" dt="2023-11-30T01:09:10.612" v="6384"/>
          <ac:picMkLst>
            <pc:docMk/>
            <pc:sldMk cId="3762050424" sldId="298"/>
            <ac:picMk id="32" creationId="{AFB67380-87DA-7E20-5888-ADDFE581E3F7}"/>
          </ac:picMkLst>
        </pc:picChg>
        <pc:picChg chg="mod">
          <ac:chgData name="Praveen Namakkal Mohankumar" userId="8059d15b-4f8c-44f0-86d6-597a7b49ae19" providerId="ADAL" clId="{1B2690F7-0541-6447-8590-7BE60F306849}" dt="2023-11-30T01:09:13.995" v="6386"/>
          <ac:picMkLst>
            <pc:docMk/>
            <pc:sldMk cId="3762050424" sldId="298"/>
            <ac:picMk id="36" creationId="{80644893-1EDB-C3BE-3776-9A0A81C36C3E}"/>
          </ac:picMkLst>
        </pc:picChg>
        <pc:picChg chg="mod">
          <ac:chgData name="Praveen Namakkal Mohankumar" userId="8059d15b-4f8c-44f0-86d6-597a7b49ae19" providerId="ADAL" clId="{1B2690F7-0541-6447-8590-7BE60F306849}" dt="2023-11-30T01:09:13.995" v="6386"/>
          <ac:picMkLst>
            <pc:docMk/>
            <pc:sldMk cId="3762050424" sldId="298"/>
            <ac:picMk id="39" creationId="{FA5BA3C8-A8DA-192B-4B1D-2E964889917A}"/>
          </ac:picMkLst>
        </pc:picChg>
        <pc:picChg chg="del mod">
          <ac:chgData name="Praveen Namakkal Mohankumar" userId="8059d15b-4f8c-44f0-86d6-597a7b49ae19" providerId="ADAL" clId="{1B2690F7-0541-6447-8590-7BE60F306849}" dt="2023-11-30T01:09:30.244" v="6398" actId="478"/>
          <ac:picMkLst>
            <pc:docMk/>
            <pc:sldMk cId="3762050424" sldId="298"/>
            <ac:picMk id="40" creationId="{2BF38291-77A1-C557-62C0-35049BA4F89D}"/>
          </ac:picMkLst>
        </pc:picChg>
        <pc:cxnChg chg="add mod">
          <ac:chgData name="Praveen Namakkal Mohankumar" userId="8059d15b-4f8c-44f0-86d6-597a7b49ae19" providerId="ADAL" clId="{1B2690F7-0541-6447-8590-7BE60F306849}" dt="2023-11-27T19:42:56.742" v="3526" actId="1076"/>
          <ac:cxnSpMkLst>
            <pc:docMk/>
            <pc:sldMk cId="3762050424" sldId="298"/>
            <ac:cxnSpMk id="20" creationId="{F988CC8F-D824-A59D-9617-A710358C055F}"/>
          </ac:cxnSpMkLst>
        </pc:cxnChg>
      </pc:sldChg>
      <pc:sldChg chg="addSp delSp modSp add del mod ord">
        <pc:chgData name="Praveen Namakkal Mohankumar" userId="8059d15b-4f8c-44f0-86d6-597a7b49ae19" providerId="ADAL" clId="{1B2690F7-0541-6447-8590-7BE60F306849}" dt="2023-11-30T17:36:25.934" v="8227" actId="2696"/>
        <pc:sldMkLst>
          <pc:docMk/>
          <pc:sldMk cId="3339074550" sldId="299"/>
        </pc:sldMkLst>
        <pc:spChg chg="del mod">
          <ac:chgData name="Praveen Namakkal Mohankumar" userId="8059d15b-4f8c-44f0-86d6-597a7b49ae19" providerId="ADAL" clId="{1B2690F7-0541-6447-8590-7BE60F306849}" dt="2023-11-27T19:45:09.804" v="3551" actId="478"/>
          <ac:spMkLst>
            <pc:docMk/>
            <pc:sldMk cId="3339074550" sldId="299"/>
            <ac:spMk id="2" creationId="{00000000-0000-0000-0000-000000000000}"/>
          </ac:spMkLst>
        </pc:spChg>
        <pc:spChg chg="add del mod">
          <ac:chgData name="Praveen Namakkal Mohankumar" userId="8059d15b-4f8c-44f0-86d6-597a7b49ae19" providerId="ADAL" clId="{1B2690F7-0541-6447-8590-7BE60F306849}" dt="2023-11-30T17:36:24.625" v="8226" actId="21"/>
          <ac:spMkLst>
            <pc:docMk/>
            <pc:sldMk cId="3339074550" sldId="299"/>
            <ac:spMk id="2" creationId="{6A697EF4-2CF5-318F-DEB6-79EE94A7798D}"/>
          </ac:spMkLst>
        </pc:spChg>
        <pc:spChg chg="add mod">
          <ac:chgData name="Praveen Namakkal Mohankumar" userId="8059d15b-4f8c-44f0-86d6-597a7b49ae19" providerId="ADAL" clId="{1B2690F7-0541-6447-8590-7BE60F306849}" dt="2023-11-27T19:49:40.713" v="3682"/>
          <ac:spMkLst>
            <pc:docMk/>
            <pc:sldMk cId="3339074550" sldId="299"/>
            <ac:spMk id="3" creationId="{85F67B21-16E8-BDB7-44A2-3498FECDCF5C}"/>
          </ac:spMkLst>
        </pc:spChg>
        <pc:spChg chg="del">
          <ac:chgData name="Praveen Namakkal Mohankumar" userId="8059d15b-4f8c-44f0-86d6-597a7b49ae19" providerId="ADAL" clId="{1B2690F7-0541-6447-8590-7BE60F306849}" dt="2023-11-27T19:45:08.760" v="3549" actId="478"/>
          <ac:spMkLst>
            <pc:docMk/>
            <pc:sldMk cId="3339074550" sldId="299"/>
            <ac:spMk id="11" creationId="{00000000-0000-0000-0000-000000000000}"/>
          </ac:spMkLst>
        </pc:spChg>
        <pc:spChg chg="mod">
          <ac:chgData name="Praveen Namakkal Mohankumar" userId="8059d15b-4f8c-44f0-86d6-597a7b49ae19" providerId="ADAL" clId="{1B2690F7-0541-6447-8590-7BE60F306849}" dt="2023-11-27T19:49:25.093" v="3679" actId="20577"/>
          <ac:spMkLst>
            <pc:docMk/>
            <pc:sldMk cId="3339074550" sldId="299"/>
            <ac:spMk id="13" creationId="{00000000-0000-0000-0000-000000000000}"/>
          </ac:spMkLst>
        </pc:spChg>
        <pc:grpChg chg="del">
          <ac:chgData name="Praveen Namakkal Mohankumar" userId="8059d15b-4f8c-44f0-86d6-597a7b49ae19" providerId="ADAL" clId="{1B2690F7-0541-6447-8590-7BE60F306849}" dt="2023-11-27T19:45:08.760" v="3549" actId="478"/>
          <ac:grpSpMkLst>
            <pc:docMk/>
            <pc:sldMk cId="3339074550" sldId="299"/>
            <ac:grpSpMk id="4" creationId="{00000000-0000-0000-0000-000000000000}"/>
          </ac:grpSpMkLst>
        </pc:grpChg>
        <pc:grpChg chg="del">
          <ac:chgData name="Praveen Namakkal Mohankumar" userId="8059d15b-4f8c-44f0-86d6-597a7b49ae19" providerId="ADAL" clId="{1B2690F7-0541-6447-8590-7BE60F306849}" dt="2023-11-27T19:45:08.760" v="3549" actId="478"/>
          <ac:grpSpMkLst>
            <pc:docMk/>
            <pc:sldMk cId="3339074550" sldId="299"/>
            <ac:grpSpMk id="8" creationId="{00000000-0000-0000-0000-000000000000}"/>
          </ac:grpSpMkLst>
        </pc:grpChg>
        <pc:grpChg chg="del">
          <ac:chgData name="Praveen Namakkal Mohankumar" userId="8059d15b-4f8c-44f0-86d6-597a7b49ae19" providerId="ADAL" clId="{1B2690F7-0541-6447-8590-7BE60F306849}" dt="2023-11-27T19:45:08.760" v="3549" actId="478"/>
          <ac:grpSpMkLst>
            <pc:docMk/>
            <pc:sldMk cId="3339074550" sldId="299"/>
            <ac:grpSpMk id="14" creationId="{00000000-0000-0000-0000-000000000000}"/>
          </ac:grpSpMkLst>
        </pc:grpChg>
        <pc:grpChg chg="del">
          <ac:chgData name="Praveen Namakkal Mohankumar" userId="8059d15b-4f8c-44f0-86d6-597a7b49ae19" providerId="ADAL" clId="{1B2690F7-0541-6447-8590-7BE60F306849}" dt="2023-11-27T19:45:08.760" v="3549" actId="478"/>
          <ac:grpSpMkLst>
            <pc:docMk/>
            <pc:sldMk cId="3339074550" sldId="299"/>
            <ac:grpSpMk id="17" creationId="{00000000-0000-0000-0000-000000000000}"/>
          </ac:grpSpMkLst>
        </pc:grpChg>
        <pc:graphicFrameChg chg="add del mod">
          <ac:chgData name="Praveen Namakkal Mohankumar" userId="8059d15b-4f8c-44f0-86d6-597a7b49ae19" providerId="ADAL" clId="{1B2690F7-0541-6447-8590-7BE60F306849}" dt="2023-11-30T17:35:23.254" v="8212"/>
          <ac:graphicFrameMkLst>
            <pc:docMk/>
            <pc:sldMk cId="3339074550" sldId="299"/>
            <ac:graphicFrameMk id="4" creationId="{B6ECA7CB-6C67-DA93-F178-DCCD3564762B}"/>
          </ac:graphicFrameMkLst>
        </pc:graphicFrameChg>
        <pc:graphicFrameChg chg="add del mod">
          <ac:chgData name="Praveen Namakkal Mohankumar" userId="8059d15b-4f8c-44f0-86d6-597a7b49ae19" providerId="ADAL" clId="{1B2690F7-0541-6447-8590-7BE60F306849}" dt="2023-11-30T17:35:28.397" v="8215"/>
          <ac:graphicFrameMkLst>
            <pc:docMk/>
            <pc:sldMk cId="3339074550" sldId="299"/>
            <ac:graphicFrameMk id="5" creationId="{E7CBDAE2-C9BE-EDC6-CC88-FBD93D135814}"/>
          </ac:graphicFrameMkLst>
        </pc:graphicFrameChg>
        <pc:graphicFrameChg chg="add del mod">
          <ac:chgData name="Praveen Namakkal Mohankumar" userId="8059d15b-4f8c-44f0-86d6-597a7b49ae19" providerId="ADAL" clId="{1B2690F7-0541-6447-8590-7BE60F306849}" dt="2023-11-30T17:35:33.686" v="8217"/>
          <ac:graphicFrameMkLst>
            <pc:docMk/>
            <pc:sldMk cId="3339074550" sldId="299"/>
            <ac:graphicFrameMk id="6" creationId="{90745547-ACF8-FCAE-22D8-34758C9D2271}"/>
          </ac:graphicFrameMkLst>
        </pc:graphicFrameChg>
        <pc:graphicFrameChg chg="add del mod">
          <ac:chgData name="Praveen Namakkal Mohankumar" userId="8059d15b-4f8c-44f0-86d6-597a7b49ae19" providerId="ADAL" clId="{1B2690F7-0541-6447-8590-7BE60F306849}" dt="2023-11-30T17:35:35.881" v="8219"/>
          <ac:graphicFrameMkLst>
            <pc:docMk/>
            <pc:sldMk cId="3339074550" sldId="299"/>
            <ac:graphicFrameMk id="8" creationId="{0D6350CB-BF22-1578-7EFE-5DDC04E22440}"/>
          </ac:graphicFrameMkLst>
        </pc:graphicFrameChg>
        <pc:cxnChg chg="del">
          <ac:chgData name="Praveen Namakkal Mohankumar" userId="8059d15b-4f8c-44f0-86d6-597a7b49ae19" providerId="ADAL" clId="{1B2690F7-0541-6447-8590-7BE60F306849}" dt="2023-11-27T19:45:08.760" v="3549" actId="478"/>
          <ac:cxnSpMkLst>
            <pc:docMk/>
            <pc:sldMk cId="3339074550" sldId="299"/>
            <ac:cxnSpMk id="20" creationId="{F988CC8F-D824-A59D-9617-A710358C055F}"/>
          </ac:cxnSpMkLst>
        </pc:cxnChg>
      </pc:sldChg>
      <pc:sldChg chg="add del">
        <pc:chgData name="Praveen Namakkal Mohankumar" userId="8059d15b-4f8c-44f0-86d6-597a7b49ae19" providerId="ADAL" clId="{1B2690F7-0541-6447-8590-7BE60F306849}" dt="2023-11-27T19:53:25.593" v="3684" actId="2890"/>
        <pc:sldMkLst>
          <pc:docMk/>
          <pc:sldMk cId="215174518" sldId="300"/>
        </pc:sldMkLst>
      </pc:sldChg>
      <pc:sldChg chg="add del">
        <pc:chgData name="Praveen Namakkal Mohankumar" userId="8059d15b-4f8c-44f0-86d6-597a7b49ae19" providerId="ADAL" clId="{1B2690F7-0541-6447-8590-7BE60F306849}" dt="2023-11-27T19:47:33.093" v="3609" actId="2696"/>
        <pc:sldMkLst>
          <pc:docMk/>
          <pc:sldMk cId="746864040" sldId="300"/>
        </pc:sldMkLst>
      </pc:sldChg>
      <pc:sldChg chg="add del setBg">
        <pc:chgData name="Praveen Namakkal Mohankumar" userId="8059d15b-4f8c-44f0-86d6-597a7b49ae19" providerId="ADAL" clId="{1B2690F7-0541-6447-8590-7BE60F306849}" dt="2023-11-27T19:47:27.801" v="3607"/>
        <pc:sldMkLst>
          <pc:docMk/>
          <pc:sldMk cId="1790609011" sldId="300"/>
        </pc:sldMkLst>
      </pc:sldChg>
      <pc:sldChg chg="add del setBg">
        <pc:chgData name="Praveen Namakkal Mohankumar" userId="8059d15b-4f8c-44f0-86d6-597a7b49ae19" providerId="ADAL" clId="{1B2690F7-0541-6447-8590-7BE60F306849}" dt="2023-11-27T19:46:39.595" v="3593"/>
        <pc:sldMkLst>
          <pc:docMk/>
          <pc:sldMk cId="1980540519" sldId="300"/>
        </pc:sldMkLst>
      </pc:sldChg>
      <pc:sldChg chg="delSp modSp add del mod">
        <pc:chgData name="Praveen Namakkal Mohankumar" userId="8059d15b-4f8c-44f0-86d6-597a7b49ae19" providerId="ADAL" clId="{1B2690F7-0541-6447-8590-7BE60F306849}" dt="2023-11-27T19:49:09.293" v="3619" actId="2696"/>
        <pc:sldMkLst>
          <pc:docMk/>
          <pc:sldMk cId="3261964360" sldId="300"/>
        </pc:sldMkLst>
        <pc:spChg chg="del mod">
          <ac:chgData name="Praveen Namakkal Mohankumar" userId="8059d15b-4f8c-44f0-86d6-597a7b49ae19" providerId="ADAL" clId="{1B2690F7-0541-6447-8590-7BE60F306849}" dt="2023-11-27T19:49:03.792" v="3618"/>
          <ac:spMkLst>
            <pc:docMk/>
            <pc:sldMk cId="3261964360" sldId="300"/>
            <ac:spMk id="13" creationId="{00000000-0000-0000-0000-000000000000}"/>
          </ac:spMkLst>
        </pc:spChg>
      </pc:sldChg>
      <pc:sldChg chg="addSp delSp modSp add del mod">
        <pc:chgData name="Praveen Namakkal Mohankumar" userId="8059d15b-4f8c-44f0-86d6-597a7b49ae19" providerId="ADAL" clId="{1B2690F7-0541-6447-8590-7BE60F306849}" dt="2023-11-27T19:47:12.466" v="3603" actId="2696"/>
        <pc:sldMkLst>
          <pc:docMk/>
          <pc:sldMk cId="3401137408" sldId="300"/>
        </pc:sldMkLst>
        <pc:spChg chg="del">
          <ac:chgData name="Praveen Namakkal Mohankumar" userId="8059d15b-4f8c-44f0-86d6-597a7b49ae19" providerId="ADAL" clId="{1B2690F7-0541-6447-8590-7BE60F306849}" dt="2023-11-27T19:46:43.013" v="3595" actId="478"/>
          <ac:spMkLst>
            <pc:docMk/>
            <pc:sldMk cId="3401137408" sldId="300"/>
            <ac:spMk id="2" creationId="{00000000-0000-0000-0000-000000000000}"/>
          </ac:spMkLst>
        </pc:spChg>
        <pc:spChg chg="del">
          <ac:chgData name="Praveen Namakkal Mohankumar" userId="8059d15b-4f8c-44f0-86d6-597a7b49ae19" providerId="ADAL" clId="{1B2690F7-0541-6447-8590-7BE60F306849}" dt="2023-11-27T19:47:00.800" v="3602" actId="478"/>
          <ac:spMkLst>
            <pc:docMk/>
            <pc:sldMk cId="3401137408" sldId="300"/>
            <ac:spMk id="23" creationId="{00000000-0000-0000-0000-000000000000}"/>
          </ac:spMkLst>
        </pc:spChg>
        <pc:spChg chg="add mod">
          <ac:chgData name="Praveen Namakkal Mohankumar" userId="8059d15b-4f8c-44f0-86d6-597a7b49ae19" providerId="ADAL" clId="{1B2690F7-0541-6447-8590-7BE60F306849}" dt="2023-11-27T19:46:58.850" v="3601" actId="1076"/>
          <ac:spMkLst>
            <pc:docMk/>
            <pc:sldMk cId="3401137408" sldId="300"/>
            <ac:spMk id="25" creationId="{75FE3ECB-B8F5-B022-755B-AE467C244ED4}"/>
          </ac:spMkLst>
        </pc:spChg>
        <pc:grpChg chg="del mod">
          <ac:chgData name="Praveen Namakkal Mohankumar" userId="8059d15b-4f8c-44f0-86d6-597a7b49ae19" providerId="ADAL" clId="{1B2690F7-0541-6447-8590-7BE60F306849}" dt="2023-11-27T19:46:56.163" v="3600" actId="478"/>
          <ac:grpSpMkLst>
            <pc:docMk/>
            <pc:sldMk cId="3401137408" sldId="300"/>
            <ac:grpSpMk id="3" creationId="{00000000-0000-0000-0000-000000000000}"/>
          </ac:grpSpMkLst>
        </pc:grpChg>
      </pc:sldChg>
      <pc:sldChg chg="addSp delSp modSp add mod ord">
        <pc:chgData name="Praveen Namakkal Mohankumar" userId="8059d15b-4f8c-44f0-86d6-597a7b49ae19" providerId="ADAL" clId="{1B2690F7-0541-6447-8590-7BE60F306849}" dt="2023-11-30T00:47:33.692" v="6085"/>
        <pc:sldMkLst>
          <pc:docMk/>
          <pc:sldMk cId="3456797901" sldId="300"/>
        </pc:sldMkLst>
        <pc:spChg chg="mod">
          <ac:chgData name="Praveen Namakkal Mohankumar" userId="8059d15b-4f8c-44f0-86d6-597a7b49ae19" providerId="ADAL" clId="{1B2690F7-0541-6447-8590-7BE60F306849}" dt="2023-11-30T00:47:14.186" v="6074" actId="1076"/>
          <ac:spMkLst>
            <pc:docMk/>
            <pc:sldMk cId="3456797901" sldId="300"/>
            <ac:spMk id="2" creationId="{00000000-0000-0000-0000-000000000000}"/>
          </ac:spMkLst>
        </pc:spChg>
        <pc:spChg chg="mod">
          <ac:chgData name="Praveen Namakkal Mohankumar" userId="8059d15b-4f8c-44f0-86d6-597a7b49ae19" providerId="ADAL" clId="{1B2690F7-0541-6447-8590-7BE60F306849}" dt="2023-11-30T00:47:11.659" v="6072"/>
          <ac:spMkLst>
            <pc:docMk/>
            <pc:sldMk cId="3456797901" sldId="300"/>
            <ac:spMk id="11" creationId="{418A67C5-609E-97B5-676B-65144329B595}"/>
          </ac:spMkLst>
        </pc:spChg>
        <pc:spChg chg="mod">
          <ac:chgData name="Praveen Namakkal Mohankumar" userId="8059d15b-4f8c-44f0-86d6-597a7b49ae19" providerId="ADAL" clId="{1B2690F7-0541-6447-8590-7BE60F306849}" dt="2023-11-30T00:47:33" v="6083" actId="1076"/>
          <ac:spMkLst>
            <pc:docMk/>
            <pc:sldMk cId="3456797901" sldId="300"/>
            <ac:spMk id="12" creationId="{00000000-0000-0000-0000-000000000000}"/>
          </ac:spMkLst>
        </pc:spChg>
        <pc:spChg chg="mod">
          <ac:chgData name="Praveen Namakkal Mohankumar" userId="8059d15b-4f8c-44f0-86d6-597a7b49ae19" providerId="ADAL" clId="{1B2690F7-0541-6447-8590-7BE60F306849}" dt="2023-11-30T00:47:11.659" v="6072"/>
          <ac:spMkLst>
            <pc:docMk/>
            <pc:sldMk cId="3456797901" sldId="300"/>
            <ac:spMk id="14" creationId="{FDA32B1B-3295-6B6C-979F-CFCF8AE9DEE0}"/>
          </ac:spMkLst>
        </pc:spChg>
        <pc:spChg chg="mod">
          <ac:chgData name="Praveen Namakkal Mohankumar" userId="8059d15b-4f8c-44f0-86d6-597a7b49ae19" providerId="ADAL" clId="{1B2690F7-0541-6447-8590-7BE60F306849}" dt="2023-11-30T00:47:11.659" v="6072"/>
          <ac:spMkLst>
            <pc:docMk/>
            <pc:sldMk cId="3456797901" sldId="300"/>
            <ac:spMk id="15" creationId="{C45154F6-3C9B-B95E-D351-3172EA1F61E7}"/>
          </ac:spMkLst>
        </pc:spChg>
        <pc:spChg chg="mod">
          <ac:chgData name="Praveen Namakkal Mohankumar" userId="8059d15b-4f8c-44f0-86d6-597a7b49ae19" providerId="ADAL" clId="{1B2690F7-0541-6447-8590-7BE60F306849}" dt="2023-11-30T00:47:11.659" v="6072"/>
          <ac:spMkLst>
            <pc:docMk/>
            <pc:sldMk cId="3456797901" sldId="300"/>
            <ac:spMk id="16" creationId="{9F55C3D8-BCAE-9A0B-8A07-B825A24DAD84}"/>
          </ac:spMkLst>
        </pc:spChg>
        <pc:spChg chg="mod">
          <ac:chgData name="Praveen Namakkal Mohankumar" userId="8059d15b-4f8c-44f0-86d6-597a7b49ae19" providerId="ADAL" clId="{1B2690F7-0541-6447-8590-7BE60F306849}" dt="2023-11-30T00:47:11.659" v="6072"/>
          <ac:spMkLst>
            <pc:docMk/>
            <pc:sldMk cId="3456797901" sldId="300"/>
            <ac:spMk id="17" creationId="{D9E53527-D30C-DF68-03E1-302D62D549F1}"/>
          </ac:spMkLst>
        </pc:spChg>
        <pc:spChg chg="mod">
          <ac:chgData name="Praveen Namakkal Mohankumar" userId="8059d15b-4f8c-44f0-86d6-597a7b49ae19" providerId="ADAL" clId="{1B2690F7-0541-6447-8590-7BE60F306849}" dt="2023-11-30T00:47:11.659" v="6072"/>
          <ac:spMkLst>
            <pc:docMk/>
            <pc:sldMk cId="3456797901" sldId="300"/>
            <ac:spMk id="18" creationId="{10C03270-4259-F645-49A2-0F85304C30D3}"/>
          </ac:spMkLst>
        </pc:spChg>
        <pc:spChg chg="mod">
          <ac:chgData name="Praveen Namakkal Mohankumar" userId="8059d15b-4f8c-44f0-86d6-597a7b49ae19" providerId="ADAL" clId="{1B2690F7-0541-6447-8590-7BE60F306849}" dt="2023-11-30T00:47:11.659" v="6072"/>
          <ac:spMkLst>
            <pc:docMk/>
            <pc:sldMk cId="3456797901" sldId="300"/>
            <ac:spMk id="19" creationId="{91F95E0B-C46D-8CD6-A3A4-DC96B784E495}"/>
          </ac:spMkLst>
        </pc:spChg>
        <pc:spChg chg="mod">
          <ac:chgData name="Praveen Namakkal Mohankumar" userId="8059d15b-4f8c-44f0-86d6-597a7b49ae19" providerId="ADAL" clId="{1B2690F7-0541-6447-8590-7BE60F306849}" dt="2023-11-30T00:47:11.659" v="6072"/>
          <ac:spMkLst>
            <pc:docMk/>
            <pc:sldMk cId="3456797901" sldId="300"/>
            <ac:spMk id="20" creationId="{AE311895-C437-7E64-A40B-6ABA626FD052}"/>
          </ac:spMkLst>
        </pc:spChg>
        <pc:spChg chg="mod">
          <ac:chgData name="Praveen Namakkal Mohankumar" userId="8059d15b-4f8c-44f0-86d6-597a7b49ae19" providerId="ADAL" clId="{1B2690F7-0541-6447-8590-7BE60F306849}" dt="2023-11-30T00:47:11.659" v="6072"/>
          <ac:spMkLst>
            <pc:docMk/>
            <pc:sldMk cId="3456797901" sldId="300"/>
            <ac:spMk id="21" creationId="{938588E3-61D9-DFED-87FB-9FFC78896D84}"/>
          </ac:spMkLst>
        </pc:spChg>
        <pc:spChg chg="mod">
          <ac:chgData name="Praveen Namakkal Mohankumar" userId="8059d15b-4f8c-44f0-86d6-597a7b49ae19" providerId="ADAL" clId="{1B2690F7-0541-6447-8590-7BE60F306849}" dt="2023-11-30T00:47:11.659" v="6072"/>
          <ac:spMkLst>
            <pc:docMk/>
            <pc:sldMk cId="3456797901" sldId="300"/>
            <ac:spMk id="22" creationId="{81F08DF5-3A6E-065D-BE31-A1A95ED4EF4B}"/>
          </ac:spMkLst>
        </pc:spChg>
        <pc:spChg chg="mod">
          <ac:chgData name="Praveen Namakkal Mohankumar" userId="8059d15b-4f8c-44f0-86d6-597a7b49ae19" providerId="ADAL" clId="{1B2690F7-0541-6447-8590-7BE60F306849}" dt="2023-11-30T00:47:11.659" v="6072"/>
          <ac:spMkLst>
            <pc:docMk/>
            <pc:sldMk cId="3456797901" sldId="300"/>
            <ac:spMk id="23" creationId="{2ED286FC-E3A0-EBD5-F656-EE008B8DF782}"/>
          </ac:spMkLst>
        </pc:spChg>
        <pc:spChg chg="mod">
          <ac:chgData name="Praveen Namakkal Mohankumar" userId="8059d15b-4f8c-44f0-86d6-597a7b49ae19" providerId="ADAL" clId="{1B2690F7-0541-6447-8590-7BE60F306849}" dt="2023-11-30T00:47:11.659" v="6072"/>
          <ac:spMkLst>
            <pc:docMk/>
            <pc:sldMk cId="3456797901" sldId="300"/>
            <ac:spMk id="24" creationId="{41E36AA0-293A-5031-674F-C5790AF10DAA}"/>
          </ac:spMkLst>
        </pc:spChg>
        <pc:spChg chg="mod">
          <ac:chgData name="Praveen Namakkal Mohankumar" userId="8059d15b-4f8c-44f0-86d6-597a7b49ae19" providerId="ADAL" clId="{1B2690F7-0541-6447-8590-7BE60F306849}" dt="2023-11-30T00:47:11.659" v="6072"/>
          <ac:spMkLst>
            <pc:docMk/>
            <pc:sldMk cId="3456797901" sldId="300"/>
            <ac:spMk id="25" creationId="{24C2F1E5-CEA6-47B3-F3AC-E066F4304786}"/>
          </ac:spMkLst>
        </pc:spChg>
        <pc:spChg chg="mod">
          <ac:chgData name="Praveen Namakkal Mohankumar" userId="8059d15b-4f8c-44f0-86d6-597a7b49ae19" providerId="ADAL" clId="{1B2690F7-0541-6447-8590-7BE60F306849}" dt="2023-11-30T00:47:11.659" v="6072"/>
          <ac:spMkLst>
            <pc:docMk/>
            <pc:sldMk cId="3456797901" sldId="300"/>
            <ac:spMk id="26" creationId="{185E6705-112A-402E-882B-D6B5D2E7DB2F}"/>
          </ac:spMkLst>
        </pc:spChg>
        <pc:spChg chg="mod">
          <ac:chgData name="Praveen Namakkal Mohankumar" userId="8059d15b-4f8c-44f0-86d6-597a7b49ae19" providerId="ADAL" clId="{1B2690F7-0541-6447-8590-7BE60F306849}" dt="2023-11-30T00:47:11.659" v="6072"/>
          <ac:spMkLst>
            <pc:docMk/>
            <pc:sldMk cId="3456797901" sldId="300"/>
            <ac:spMk id="27" creationId="{D817E152-27C4-9270-2440-DC81E96106DC}"/>
          </ac:spMkLst>
        </pc:spChg>
        <pc:spChg chg="mod">
          <ac:chgData name="Praveen Namakkal Mohankumar" userId="8059d15b-4f8c-44f0-86d6-597a7b49ae19" providerId="ADAL" clId="{1B2690F7-0541-6447-8590-7BE60F306849}" dt="2023-11-30T00:47:11.659" v="6072"/>
          <ac:spMkLst>
            <pc:docMk/>
            <pc:sldMk cId="3456797901" sldId="300"/>
            <ac:spMk id="28" creationId="{21507F9A-CDF7-CB5B-9BEF-0904D5652C9A}"/>
          </ac:spMkLst>
        </pc:spChg>
        <pc:spChg chg="mod">
          <ac:chgData name="Praveen Namakkal Mohankumar" userId="8059d15b-4f8c-44f0-86d6-597a7b49ae19" providerId="ADAL" clId="{1B2690F7-0541-6447-8590-7BE60F306849}" dt="2023-11-30T00:47:11.659" v="6072"/>
          <ac:spMkLst>
            <pc:docMk/>
            <pc:sldMk cId="3456797901" sldId="300"/>
            <ac:spMk id="29" creationId="{34D6D5F9-09DD-A110-E194-0D0EA654E93C}"/>
          </ac:spMkLst>
        </pc:spChg>
        <pc:spChg chg="mod">
          <ac:chgData name="Praveen Namakkal Mohankumar" userId="8059d15b-4f8c-44f0-86d6-597a7b49ae19" providerId="ADAL" clId="{1B2690F7-0541-6447-8590-7BE60F306849}" dt="2023-11-30T00:47:11.659" v="6072"/>
          <ac:spMkLst>
            <pc:docMk/>
            <pc:sldMk cId="3456797901" sldId="300"/>
            <ac:spMk id="30" creationId="{6A6BD7A6-F598-0630-BC52-5814F058EA60}"/>
          </ac:spMkLst>
        </pc:spChg>
        <pc:spChg chg="mod">
          <ac:chgData name="Praveen Namakkal Mohankumar" userId="8059d15b-4f8c-44f0-86d6-597a7b49ae19" providerId="ADAL" clId="{1B2690F7-0541-6447-8590-7BE60F306849}" dt="2023-11-30T00:47:11.659" v="6072"/>
          <ac:spMkLst>
            <pc:docMk/>
            <pc:sldMk cId="3456797901" sldId="300"/>
            <ac:spMk id="31" creationId="{8BF27F76-6F96-FFE2-1E59-1E3DFA9EC6F8}"/>
          </ac:spMkLst>
        </pc:spChg>
        <pc:spChg chg="mod">
          <ac:chgData name="Praveen Namakkal Mohankumar" userId="8059d15b-4f8c-44f0-86d6-597a7b49ae19" providerId="ADAL" clId="{1B2690F7-0541-6447-8590-7BE60F306849}" dt="2023-11-30T00:47:11.659" v="6072"/>
          <ac:spMkLst>
            <pc:docMk/>
            <pc:sldMk cId="3456797901" sldId="300"/>
            <ac:spMk id="32" creationId="{2D2D73D8-CD92-9336-C4D1-518721814150}"/>
          </ac:spMkLst>
        </pc:spChg>
        <pc:spChg chg="mod">
          <ac:chgData name="Praveen Namakkal Mohankumar" userId="8059d15b-4f8c-44f0-86d6-597a7b49ae19" providerId="ADAL" clId="{1B2690F7-0541-6447-8590-7BE60F306849}" dt="2023-11-30T00:47:11.659" v="6072"/>
          <ac:spMkLst>
            <pc:docMk/>
            <pc:sldMk cId="3456797901" sldId="300"/>
            <ac:spMk id="33" creationId="{C657846A-8CD2-FA0E-3F6A-7488A9518239}"/>
          </ac:spMkLst>
        </pc:spChg>
        <pc:spChg chg="mod">
          <ac:chgData name="Praveen Namakkal Mohankumar" userId="8059d15b-4f8c-44f0-86d6-597a7b49ae19" providerId="ADAL" clId="{1B2690F7-0541-6447-8590-7BE60F306849}" dt="2023-11-30T00:47:11.659" v="6072"/>
          <ac:spMkLst>
            <pc:docMk/>
            <pc:sldMk cId="3456797901" sldId="300"/>
            <ac:spMk id="34" creationId="{75655E36-A1BD-39AB-73C2-7CF2AB53A6A7}"/>
          </ac:spMkLst>
        </pc:spChg>
        <pc:spChg chg="mod">
          <ac:chgData name="Praveen Namakkal Mohankumar" userId="8059d15b-4f8c-44f0-86d6-597a7b49ae19" providerId="ADAL" clId="{1B2690F7-0541-6447-8590-7BE60F306849}" dt="2023-11-30T00:47:11.659" v="6072"/>
          <ac:spMkLst>
            <pc:docMk/>
            <pc:sldMk cId="3456797901" sldId="300"/>
            <ac:spMk id="35" creationId="{6DC9AA2B-7456-2044-DDD5-95E94D60078F}"/>
          </ac:spMkLst>
        </pc:spChg>
        <pc:spChg chg="mod">
          <ac:chgData name="Praveen Namakkal Mohankumar" userId="8059d15b-4f8c-44f0-86d6-597a7b49ae19" providerId="ADAL" clId="{1B2690F7-0541-6447-8590-7BE60F306849}" dt="2023-11-30T00:47:11.659" v="6072"/>
          <ac:spMkLst>
            <pc:docMk/>
            <pc:sldMk cId="3456797901" sldId="300"/>
            <ac:spMk id="36" creationId="{F5D9554E-485E-7A49-97CB-5CC18B8219E8}"/>
          </ac:spMkLst>
        </pc:spChg>
        <pc:spChg chg="mod">
          <ac:chgData name="Praveen Namakkal Mohankumar" userId="8059d15b-4f8c-44f0-86d6-597a7b49ae19" providerId="ADAL" clId="{1B2690F7-0541-6447-8590-7BE60F306849}" dt="2023-11-30T00:47:11.659" v="6072"/>
          <ac:spMkLst>
            <pc:docMk/>
            <pc:sldMk cId="3456797901" sldId="300"/>
            <ac:spMk id="37" creationId="{58045E02-9093-8BB4-5BE5-0319B28E1EE6}"/>
          </ac:spMkLst>
        </pc:spChg>
        <pc:spChg chg="mod">
          <ac:chgData name="Praveen Namakkal Mohankumar" userId="8059d15b-4f8c-44f0-86d6-597a7b49ae19" providerId="ADAL" clId="{1B2690F7-0541-6447-8590-7BE60F306849}" dt="2023-11-30T00:47:11.659" v="6072"/>
          <ac:spMkLst>
            <pc:docMk/>
            <pc:sldMk cId="3456797901" sldId="300"/>
            <ac:spMk id="38" creationId="{8663BB7C-0CEE-1AA8-17F6-407837D698A8}"/>
          </ac:spMkLst>
        </pc:spChg>
        <pc:spChg chg="mod">
          <ac:chgData name="Praveen Namakkal Mohankumar" userId="8059d15b-4f8c-44f0-86d6-597a7b49ae19" providerId="ADAL" clId="{1B2690F7-0541-6447-8590-7BE60F306849}" dt="2023-11-30T00:47:11.659" v="6072"/>
          <ac:spMkLst>
            <pc:docMk/>
            <pc:sldMk cId="3456797901" sldId="300"/>
            <ac:spMk id="39" creationId="{DF9897FF-499B-C5EF-D80D-D6023E958AD3}"/>
          </ac:spMkLst>
        </pc:spChg>
        <pc:spChg chg="mod">
          <ac:chgData name="Praveen Namakkal Mohankumar" userId="8059d15b-4f8c-44f0-86d6-597a7b49ae19" providerId="ADAL" clId="{1B2690F7-0541-6447-8590-7BE60F306849}" dt="2023-11-30T00:47:11.659" v="6072"/>
          <ac:spMkLst>
            <pc:docMk/>
            <pc:sldMk cId="3456797901" sldId="300"/>
            <ac:spMk id="40" creationId="{48C66639-075E-E01A-2481-29741212DC5B}"/>
          </ac:spMkLst>
        </pc:spChg>
        <pc:spChg chg="mod">
          <ac:chgData name="Praveen Namakkal Mohankumar" userId="8059d15b-4f8c-44f0-86d6-597a7b49ae19" providerId="ADAL" clId="{1B2690F7-0541-6447-8590-7BE60F306849}" dt="2023-11-30T00:47:11.659" v="6072"/>
          <ac:spMkLst>
            <pc:docMk/>
            <pc:sldMk cId="3456797901" sldId="300"/>
            <ac:spMk id="41" creationId="{443A5F92-E39C-CBFD-7114-2B89923E94B7}"/>
          </ac:spMkLst>
        </pc:spChg>
        <pc:spChg chg="mod">
          <ac:chgData name="Praveen Namakkal Mohankumar" userId="8059d15b-4f8c-44f0-86d6-597a7b49ae19" providerId="ADAL" clId="{1B2690F7-0541-6447-8590-7BE60F306849}" dt="2023-11-30T00:47:11.659" v="6072"/>
          <ac:spMkLst>
            <pc:docMk/>
            <pc:sldMk cId="3456797901" sldId="300"/>
            <ac:spMk id="42" creationId="{55735D05-35A1-F385-C5DD-046841323FA9}"/>
          </ac:spMkLst>
        </pc:spChg>
        <pc:spChg chg="mod">
          <ac:chgData name="Praveen Namakkal Mohankumar" userId="8059d15b-4f8c-44f0-86d6-597a7b49ae19" providerId="ADAL" clId="{1B2690F7-0541-6447-8590-7BE60F306849}" dt="2023-11-30T00:47:11.659" v="6072"/>
          <ac:spMkLst>
            <pc:docMk/>
            <pc:sldMk cId="3456797901" sldId="300"/>
            <ac:spMk id="43" creationId="{1F352EF4-61DC-8EFB-08E4-CE4348FD12FB}"/>
          </ac:spMkLst>
        </pc:spChg>
        <pc:spChg chg="mod">
          <ac:chgData name="Praveen Namakkal Mohankumar" userId="8059d15b-4f8c-44f0-86d6-597a7b49ae19" providerId="ADAL" clId="{1B2690F7-0541-6447-8590-7BE60F306849}" dt="2023-11-30T00:47:11.659" v="6072"/>
          <ac:spMkLst>
            <pc:docMk/>
            <pc:sldMk cId="3456797901" sldId="300"/>
            <ac:spMk id="44" creationId="{05CB11F6-D759-809B-BDF3-5F70D93D0B79}"/>
          </ac:spMkLst>
        </pc:spChg>
        <pc:spChg chg="mod">
          <ac:chgData name="Praveen Namakkal Mohankumar" userId="8059d15b-4f8c-44f0-86d6-597a7b49ae19" providerId="ADAL" clId="{1B2690F7-0541-6447-8590-7BE60F306849}" dt="2023-11-30T00:47:11.659" v="6072"/>
          <ac:spMkLst>
            <pc:docMk/>
            <pc:sldMk cId="3456797901" sldId="300"/>
            <ac:spMk id="45" creationId="{63BB6EE2-1597-BBCB-5DFF-7B162E744461}"/>
          </ac:spMkLst>
        </pc:spChg>
        <pc:spChg chg="mod">
          <ac:chgData name="Praveen Namakkal Mohankumar" userId="8059d15b-4f8c-44f0-86d6-597a7b49ae19" providerId="ADAL" clId="{1B2690F7-0541-6447-8590-7BE60F306849}" dt="2023-11-30T00:47:11.659" v="6072"/>
          <ac:spMkLst>
            <pc:docMk/>
            <pc:sldMk cId="3456797901" sldId="300"/>
            <ac:spMk id="46" creationId="{F458EF4C-FA95-A3F1-8ED3-76CCB8CA8809}"/>
          </ac:spMkLst>
        </pc:spChg>
        <pc:spChg chg="mod">
          <ac:chgData name="Praveen Namakkal Mohankumar" userId="8059d15b-4f8c-44f0-86d6-597a7b49ae19" providerId="ADAL" clId="{1B2690F7-0541-6447-8590-7BE60F306849}" dt="2023-11-30T00:47:11.659" v="6072"/>
          <ac:spMkLst>
            <pc:docMk/>
            <pc:sldMk cId="3456797901" sldId="300"/>
            <ac:spMk id="47" creationId="{0D927CB9-425F-91C6-A587-2580D1ABFD37}"/>
          </ac:spMkLst>
        </pc:spChg>
        <pc:spChg chg="mod">
          <ac:chgData name="Praveen Namakkal Mohankumar" userId="8059d15b-4f8c-44f0-86d6-597a7b49ae19" providerId="ADAL" clId="{1B2690F7-0541-6447-8590-7BE60F306849}" dt="2023-11-30T00:47:11.659" v="6072"/>
          <ac:spMkLst>
            <pc:docMk/>
            <pc:sldMk cId="3456797901" sldId="300"/>
            <ac:spMk id="48" creationId="{314C0D49-8DF0-F0FD-108E-1562F2B58B65}"/>
          </ac:spMkLst>
        </pc:spChg>
        <pc:spChg chg="mod">
          <ac:chgData name="Praveen Namakkal Mohankumar" userId="8059d15b-4f8c-44f0-86d6-597a7b49ae19" providerId="ADAL" clId="{1B2690F7-0541-6447-8590-7BE60F306849}" dt="2023-11-30T00:47:11.659" v="6072"/>
          <ac:spMkLst>
            <pc:docMk/>
            <pc:sldMk cId="3456797901" sldId="300"/>
            <ac:spMk id="49" creationId="{40A514C0-0DD2-BEED-554C-F823CE1BC3B8}"/>
          </ac:spMkLst>
        </pc:spChg>
        <pc:spChg chg="mod">
          <ac:chgData name="Praveen Namakkal Mohankumar" userId="8059d15b-4f8c-44f0-86d6-597a7b49ae19" providerId="ADAL" clId="{1B2690F7-0541-6447-8590-7BE60F306849}" dt="2023-11-30T00:47:11.659" v="6072"/>
          <ac:spMkLst>
            <pc:docMk/>
            <pc:sldMk cId="3456797901" sldId="300"/>
            <ac:spMk id="50" creationId="{6977D91C-9F33-FDB1-E7BC-EA7E2F1B421A}"/>
          </ac:spMkLst>
        </pc:spChg>
        <pc:spChg chg="mod">
          <ac:chgData name="Praveen Namakkal Mohankumar" userId="8059d15b-4f8c-44f0-86d6-597a7b49ae19" providerId="ADAL" clId="{1B2690F7-0541-6447-8590-7BE60F306849}" dt="2023-11-30T00:47:11.659" v="6072"/>
          <ac:spMkLst>
            <pc:docMk/>
            <pc:sldMk cId="3456797901" sldId="300"/>
            <ac:spMk id="51" creationId="{0ECAE090-1CC1-4704-3406-FA7BFA77BA17}"/>
          </ac:spMkLst>
        </pc:spChg>
        <pc:spChg chg="mod">
          <ac:chgData name="Praveen Namakkal Mohankumar" userId="8059d15b-4f8c-44f0-86d6-597a7b49ae19" providerId="ADAL" clId="{1B2690F7-0541-6447-8590-7BE60F306849}" dt="2023-11-30T00:47:11.659" v="6072"/>
          <ac:spMkLst>
            <pc:docMk/>
            <pc:sldMk cId="3456797901" sldId="300"/>
            <ac:spMk id="52" creationId="{74BCD0C3-85F0-1A9E-46A9-3F018D7FC67D}"/>
          </ac:spMkLst>
        </pc:spChg>
        <pc:spChg chg="mod">
          <ac:chgData name="Praveen Namakkal Mohankumar" userId="8059d15b-4f8c-44f0-86d6-597a7b49ae19" providerId="ADAL" clId="{1B2690F7-0541-6447-8590-7BE60F306849}" dt="2023-11-30T00:47:11.659" v="6072"/>
          <ac:spMkLst>
            <pc:docMk/>
            <pc:sldMk cId="3456797901" sldId="300"/>
            <ac:spMk id="53" creationId="{675B8243-ABA1-FA0A-390E-13E2A773D27A}"/>
          </ac:spMkLst>
        </pc:spChg>
        <pc:spChg chg="mod">
          <ac:chgData name="Praveen Namakkal Mohankumar" userId="8059d15b-4f8c-44f0-86d6-597a7b49ae19" providerId="ADAL" clId="{1B2690F7-0541-6447-8590-7BE60F306849}" dt="2023-11-30T00:47:11.659" v="6072"/>
          <ac:spMkLst>
            <pc:docMk/>
            <pc:sldMk cId="3456797901" sldId="300"/>
            <ac:spMk id="54" creationId="{3F63A2CF-02C5-1187-C66C-31DBD8322946}"/>
          </ac:spMkLst>
        </pc:spChg>
        <pc:spChg chg="mod">
          <ac:chgData name="Praveen Namakkal Mohankumar" userId="8059d15b-4f8c-44f0-86d6-597a7b49ae19" providerId="ADAL" clId="{1B2690F7-0541-6447-8590-7BE60F306849}" dt="2023-11-30T00:47:11.659" v="6072"/>
          <ac:spMkLst>
            <pc:docMk/>
            <pc:sldMk cId="3456797901" sldId="300"/>
            <ac:spMk id="55" creationId="{AB1B138A-1EBD-C7FD-FD0E-3695CC84ED58}"/>
          </ac:spMkLst>
        </pc:spChg>
        <pc:spChg chg="mod">
          <ac:chgData name="Praveen Namakkal Mohankumar" userId="8059d15b-4f8c-44f0-86d6-597a7b49ae19" providerId="ADAL" clId="{1B2690F7-0541-6447-8590-7BE60F306849}" dt="2023-11-30T00:47:11.659" v="6072"/>
          <ac:spMkLst>
            <pc:docMk/>
            <pc:sldMk cId="3456797901" sldId="300"/>
            <ac:spMk id="56" creationId="{488E363C-4FB5-6415-A108-BB5928C6B986}"/>
          </ac:spMkLst>
        </pc:spChg>
        <pc:spChg chg="mod">
          <ac:chgData name="Praveen Namakkal Mohankumar" userId="8059d15b-4f8c-44f0-86d6-597a7b49ae19" providerId="ADAL" clId="{1B2690F7-0541-6447-8590-7BE60F306849}" dt="2023-11-30T00:47:11.659" v="6072"/>
          <ac:spMkLst>
            <pc:docMk/>
            <pc:sldMk cId="3456797901" sldId="300"/>
            <ac:spMk id="57" creationId="{04244554-DE03-6CF3-9D1E-01FAD1E98606}"/>
          </ac:spMkLst>
        </pc:spChg>
        <pc:spChg chg="mod">
          <ac:chgData name="Praveen Namakkal Mohankumar" userId="8059d15b-4f8c-44f0-86d6-597a7b49ae19" providerId="ADAL" clId="{1B2690F7-0541-6447-8590-7BE60F306849}" dt="2023-11-30T00:47:11.659" v="6072"/>
          <ac:spMkLst>
            <pc:docMk/>
            <pc:sldMk cId="3456797901" sldId="300"/>
            <ac:spMk id="58" creationId="{31B0C781-588A-388C-A90A-5FAE318D710F}"/>
          </ac:spMkLst>
        </pc:spChg>
        <pc:spChg chg="mod">
          <ac:chgData name="Praveen Namakkal Mohankumar" userId="8059d15b-4f8c-44f0-86d6-597a7b49ae19" providerId="ADAL" clId="{1B2690F7-0541-6447-8590-7BE60F306849}" dt="2023-11-30T00:47:11.659" v="6072"/>
          <ac:spMkLst>
            <pc:docMk/>
            <pc:sldMk cId="3456797901" sldId="300"/>
            <ac:spMk id="59" creationId="{66C5DF72-9CFF-AAD8-6CB3-CCED63B60295}"/>
          </ac:spMkLst>
        </pc:spChg>
        <pc:spChg chg="mod">
          <ac:chgData name="Praveen Namakkal Mohankumar" userId="8059d15b-4f8c-44f0-86d6-597a7b49ae19" providerId="ADAL" clId="{1B2690F7-0541-6447-8590-7BE60F306849}" dt="2023-11-30T00:47:11.659" v="6072"/>
          <ac:spMkLst>
            <pc:docMk/>
            <pc:sldMk cId="3456797901" sldId="300"/>
            <ac:spMk id="60" creationId="{6B808ABF-C920-ECF6-5A05-141605273658}"/>
          </ac:spMkLst>
        </pc:spChg>
        <pc:spChg chg="mod">
          <ac:chgData name="Praveen Namakkal Mohankumar" userId="8059d15b-4f8c-44f0-86d6-597a7b49ae19" providerId="ADAL" clId="{1B2690F7-0541-6447-8590-7BE60F306849}" dt="2023-11-30T00:47:11.659" v="6072"/>
          <ac:spMkLst>
            <pc:docMk/>
            <pc:sldMk cId="3456797901" sldId="300"/>
            <ac:spMk id="61" creationId="{B82F4A63-3096-435C-7360-112C4245F7B9}"/>
          </ac:spMkLst>
        </pc:spChg>
        <pc:spChg chg="mod">
          <ac:chgData name="Praveen Namakkal Mohankumar" userId="8059d15b-4f8c-44f0-86d6-597a7b49ae19" providerId="ADAL" clId="{1B2690F7-0541-6447-8590-7BE60F306849}" dt="2023-11-30T00:47:11.659" v="6072"/>
          <ac:spMkLst>
            <pc:docMk/>
            <pc:sldMk cId="3456797901" sldId="300"/>
            <ac:spMk id="62" creationId="{FAACF528-1F1B-FFE8-17B7-8F7D7D3086C2}"/>
          </ac:spMkLst>
        </pc:spChg>
        <pc:spChg chg="mod">
          <ac:chgData name="Praveen Namakkal Mohankumar" userId="8059d15b-4f8c-44f0-86d6-597a7b49ae19" providerId="ADAL" clId="{1B2690F7-0541-6447-8590-7BE60F306849}" dt="2023-11-30T00:47:11.659" v="6072"/>
          <ac:spMkLst>
            <pc:docMk/>
            <pc:sldMk cId="3456797901" sldId="300"/>
            <ac:spMk id="63" creationId="{F31A1E0D-0C48-AE2C-6A1D-3B4101B06E73}"/>
          </ac:spMkLst>
        </pc:spChg>
        <pc:spChg chg="mod">
          <ac:chgData name="Praveen Namakkal Mohankumar" userId="8059d15b-4f8c-44f0-86d6-597a7b49ae19" providerId="ADAL" clId="{1B2690F7-0541-6447-8590-7BE60F306849}" dt="2023-11-30T00:47:11.659" v="6072"/>
          <ac:spMkLst>
            <pc:docMk/>
            <pc:sldMk cId="3456797901" sldId="300"/>
            <ac:spMk id="64" creationId="{9027D063-85A0-3AD1-515B-8E3515D51454}"/>
          </ac:spMkLst>
        </pc:spChg>
        <pc:spChg chg="mod">
          <ac:chgData name="Praveen Namakkal Mohankumar" userId="8059d15b-4f8c-44f0-86d6-597a7b49ae19" providerId="ADAL" clId="{1B2690F7-0541-6447-8590-7BE60F306849}" dt="2023-11-30T00:47:11.659" v="6072"/>
          <ac:spMkLst>
            <pc:docMk/>
            <pc:sldMk cId="3456797901" sldId="300"/>
            <ac:spMk id="65" creationId="{678663DB-A9CD-8957-C4DC-66123AA6F139}"/>
          </ac:spMkLst>
        </pc:spChg>
        <pc:spChg chg="mod">
          <ac:chgData name="Praveen Namakkal Mohankumar" userId="8059d15b-4f8c-44f0-86d6-597a7b49ae19" providerId="ADAL" clId="{1B2690F7-0541-6447-8590-7BE60F306849}" dt="2023-11-30T00:47:11.659" v="6072"/>
          <ac:spMkLst>
            <pc:docMk/>
            <pc:sldMk cId="3456797901" sldId="300"/>
            <ac:spMk id="66" creationId="{E43F95BD-CAC9-F31E-D57A-3890ED4ABFAA}"/>
          </ac:spMkLst>
        </pc:spChg>
        <pc:spChg chg="mod">
          <ac:chgData name="Praveen Namakkal Mohankumar" userId="8059d15b-4f8c-44f0-86d6-597a7b49ae19" providerId="ADAL" clId="{1B2690F7-0541-6447-8590-7BE60F306849}" dt="2023-11-30T00:47:11.659" v="6072"/>
          <ac:spMkLst>
            <pc:docMk/>
            <pc:sldMk cId="3456797901" sldId="300"/>
            <ac:spMk id="67" creationId="{113E3424-FD35-E2D1-AD23-4A8083A0EE7D}"/>
          </ac:spMkLst>
        </pc:spChg>
        <pc:spChg chg="mod">
          <ac:chgData name="Praveen Namakkal Mohankumar" userId="8059d15b-4f8c-44f0-86d6-597a7b49ae19" providerId="ADAL" clId="{1B2690F7-0541-6447-8590-7BE60F306849}" dt="2023-11-30T00:47:11.659" v="6072"/>
          <ac:spMkLst>
            <pc:docMk/>
            <pc:sldMk cId="3456797901" sldId="300"/>
            <ac:spMk id="68" creationId="{CD4F989E-9D68-8805-C673-50C09A79FED6}"/>
          </ac:spMkLst>
        </pc:spChg>
        <pc:spChg chg="mod">
          <ac:chgData name="Praveen Namakkal Mohankumar" userId="8059d15b-4f8c-44f0-86d6-597a7b49ae19" providerId="ADAL" clId="{1B2690F7-0541-6447-8590-7BE60F306849}" dt="2023-11-30T00:47:11.659" v="6072"/>
          <ac:spMkLst>
            <pc:docMk/>
            <pc:sldMk cId="3456797901" sldId="300"/>
            <ac:spMk id="69" creationId="{33E1D10F-417A-C256-68A8-3C99F2ED1EEA}"/>
          </ac:spMkLst>
        </pc:spChg>
        <pc:spChg chg="mod">
          <ac:chgData name="Praveen Namakkal Mohankumar" userId="8059d15b-4f8c-44f0-86d6-597a7b49ae19" providerId="ADAL" clId="{1B2690F7-0541-6447-8590-7BE60F306849}" dt="2023-11-30T00:47:11.659" v="6072"/>
          <ac:spMkLst>
            <pc:docMk/>
            <pc:sldMk cId="3456797901" sldId="300"/>
            <ac:spMk id="70" creationId="{B927E45E-3C0C-EEF6-A96E-B4CF295E9528}"/>
          </ac:spMkLst>
        </pc:spChg>
        <pc:spChg chg="mod">
          <ac:chgData name="Praveen Namakkal Mohankumar" userId="8059d15b-4f8c-44f0-86d6-597a7b49ae19" providerId="ADAL" clId="{1B2690F7-0541-6447-8590-7BE60F306849}" dt="2023-11-30T00:47:11.659" v="6072"/>
          <ac:spMkLst>
            <pc:docMk/>
            <pc:sldMk cId="3456797901" sldId="300"/>
            <ac:spMk id="71" creationId="{0088558A-655B-59EE-C2E0-BF879F9E7416}"/>
          </ac:spMkLst>
        </pc:spChg>
        <pc:spChg chg="mod">
          <ac:chgData name="Praveen Namakkal Mohankumar" userId="8059d15b-4f8c-44f0-86d6-597a7b49ae19" providerId="ADAL" clId="{1B2690F7-0541-6447-8590-7BE60F306849}" dt="2023-11-30T00:47:11.659" v="6072"/>
          <ac:spMkLst>
            <pc:docMk/>
            <pc:sldMk cId="3456797901" sldId="300"/>
            <ac:spMk id="72" creationId="{AE4BC6B6-FC86-872E-7A4E-555AEC80469C}"/>
          </ac:spMkLst>
        </pc:spChg>
        <pc:spChg chg="mod">
          <ac:chgData name="Praveen Namakkal Mohankumar" userId="8059d15b-4f8c-44f0-86d6-597a7b49ae19" providerId="ADAL" clId="{1B2690F7-0541-6447-8590-7BE60F306849}" dt="2023-11-30T00:47:11.659" v="6072"/>
          <ac:spMkLst>
            <pc:docMk/>
            <pc:sldMk cId="3456797901" sldId="300"/>
            <ac:spMk id="73" creationId="{77915B7E-AE3B-73BD-1F5D-48C83D2B4929}"/>
          </ac:spMkLst>
        </pc:spChg>
        <pc:spChg chg="mod">
          <ac:chgData name="Praveen Namakkal Mohankumar" userId="8059d15b-4f8c-44f0-86d6-597a7b49ae19" providerId="ADAL" clId="{1B2690F7-0541-6447-8590-7BE60F306849}" dt="2023-11-30T00:47:11.659" v="6072"/>
          <ac:spMkLst>
            <pc:docMk/>
            <pc:sldMk cId="3456797901" sldId="300"/>
            <ac:spMk id="74" creationId="{FF303D35-43DC-3D76-D8E2-1B87A244EF0B}"/>
          </ac:spMkLst>
        </pc:spChg>
        <pc:spChg chg="mod">
          <ac:chgData name="Praveen Namakkal Mohankumar" userId="8059d15b-4f8c-44f0-86d6-597a7b49ae19" providerId="ADAL" clId="{1B2690F7-0541-6447-8590-7BE60F306849}" dt="2023-11-30T00:47:11.659" v="6072"/>
          <ac:spMkLst>
            <pc:docMk/>
            <pc:sldMk cId="3456797901" sldId="300"/>
            <ac:spMk id="75" creationId="{20C3E571-F1D2-6E25-28BA-BFD4DD55E1D8}"/>
          </ac:spMkLst>
        </pc:spChg>
        <pc:spChg chg="mod">
          <ac:chgData name="Praveen Namakkal Mohankumar" userId="8059d15b-4f8c-44f0-86d6-597a7b49ae19" providerId="ADAL" clId="{1B2690F7-0541-6447-8590-7BE60F306849}" dt="2023-11-30T00:47:11.659" v="6072"/>
          <ac:spMkLst>
            <pc:docMk/>
            <pc:sldMk cId="3456797901" sldId="300"/>
            <ac:spMk id="76" creationId="{37D057FB-B497-B2C0-CF67-E6DBFDC9F197}"/>
          </ac:spMkLst>
        </pc:spChg>
        <pc:spChg chg="mod">
          <ac:chgData name="Praveen Namakkal Mohankumar" userId="8059d15b-4f8c-44f0-86d6-597a7b49ae19" providerId="ADAL" clId="{1B2690F7-0541-6447-8590-7BE60F306849}" dt="2023-11-30T00:47:11.659" v="6072"/>
          <ac:spMkLst>
            <pc:docMk/>
            <pc:sldMk cId="3456797901" sldId="300"/>
            <ac:spMk id="77" creationId="{4B70BB8D-A73A-79A9-1FD2-A5BAEF635AD3}"/>
          </ac:spMkLst>
        </pc:spChg>
        <pc:spChg chg="mod">
          <ac:chgData name="Praveen Namakkal Mohankumar" userId="8059d15b-4f8c-44f0-86d6-597a7b49ae19" providerId="ADAL" clId="{1B2690F7-0541-6447-8590-7BE60F306849}" dt="2023-11-30T00:47:11.659" v="6072"/>
          <ac:spMkLst>
            <pc:docMk/>
            <pc:sldMk cId="3456797901" sldId="300"/>
            <ac:spMk id="78" creationId="{1DA847D6-34CE-28E8-B9FD-A2DFCF15E67A}"/>
          </ac:spMkLst>
        </pc:spChg>
        <pc:spChg chg="mod">
          <ac:chgData name="Praveen Namakkal Mohankumar" userId="8059d15b-4f8c-44f0-86d6-597a7b49ae19" providerId="ADAL" clId="{1B2690F7-0541-6447-8590-7BE60F306849}" dt="2023-11-30T00:47:11.659" v="6072"/>
          <ac:spMkLst>
            <pc:docMk/>
            <pc:sldMk cId="3456797901" sldId="300"/>
            <ac:spMk id="79" creationId="{62932B0D-D88C-B9ED-3E7B-A9FBBCE85881}"/>
          </ac:spMkLst>
        </pc:spChg>
        <pc:spChg chg="mod">
          <ac:chgData name="Praveen Namakkal Mohankumar" userId="8059d15b-4f8c-44f0-86d6-597a7b49ae19" providerId="ADAL" clId="{1B2690F7-0541-6447-8590-7BE60F306849}" dt="2023-11-30T00:47:11.659" v="6072"/>
          <ac:spMkLst>
            <pc:docMk/>
            <pc:sldMk cId="3456797901" sldId="300"/>
            <ac:spMk id="80" creationId="{E66E4685-35D8-10BE-1325-9558135477FB}"/>
          </ac:spMkLst>
        </pc:spChg>
        <pc:spChg chg="mod">
          <ac:chgData name="Praveen Namakkal Mohankumar" userId="8059d15b-4f8c-44f0-86d6-597a7b49ae19" providerId="ADAL" clId="{1B2690F7-0541-6447-8590-7BE60F306849}" dt="2023-11-30T00:47:11.659" v="6072"/>
          <ac:spMkLst>
            <pc:docMk/>
            <pc:sldMk cId="3456797901" sldId="300"/>
            <ac:spMk id="81" creationId="{CB3865E3-30D9-AB40-9830-08EDEFAA774E}"/>
          </ac:spMkLst>
        </pc:spChg>
        <pc:spChg chg="mod">
          <ac:chgData name="Praveen Namakkal Mohankumar" userId="8059d15b-4f8c-44f0-86d6-597a7b49ae19" providerId="ADAL" clId="{1B2690F7-0541-6447-8590-7BE60F306849}" dt="2023-11-30T00:47:11.659" v="6072"/>
          <ac:spMkLst>
            <pc:docMk/>
            <pc:sldMk cId="3456797901" sldId="300"/>
            <ac:spMk id="82" creationId="{55B08ABE-154D-966D-88C7-0A6DD80DDB84}"/>
          </ac:spMkLst>
        </pc:spChg>
        <pc:spChg chg="mod">
          <ac:chgData name="Praveen Namakkal Mohankumar" userId="8059d15b-4f8c-44f0-86d6-597a7b49ae19" providerId="ADAL" clId="{1B2690F7-0541-6447-8590-7BE60F306849}" dt="2023-11-30T00:47:11.659" v="6072"/>
          <ac:spMkLst>
            <pc:docMk/>
            <pc:sldMk cId="3456797901" sldId="300"/>
            <ac:spMk id="83" creationId="{0AFB3DDA-5EBD-A8DA-9E11-32A89A3978F7}"/>
          </ac:spMkLst>
        </pc:spChg>
        <pc:spChg chg="mod">
          <ac:chgData name="Praveen Namakkal Mohankumar" userId="8059d15b-4f8c-44f0-86d6-597a7b49ae19" providerId="ADAL" clId="{1B2690F7-0541-6447-8590-7BE60F306849}" dt="2023-11-30T00:47:11.659" v="6072"/>
          <ac:spMkLst>
            <pc:docMk/>
            <pc:sldMk cId="3456797901" sldId="300"/>
            <ac:spMk id="84" creationId="{CBB10C36-DAC2-22F6-00A1-862D1701039B}"/>
          </ac:spMkLst>
        </pc:spChg>
        <pc:spChg chg="mod">
          <ac:chgData name="Praveen Namakkal Mohankumar" userId="8059d15b-4f8c-44f0-86d6-597a7b49ae19" providerId="ADAL" clId="{1B2690F7-0541-6447-8590-7BE60F306849}" dt="2023-11-30T00:47:11.659" v="6072"/>
          <ac:spMkLst>
            <pc:docMk/>
            <pc:sldMk cId="3456797901" sldId="300"/>
            <ac:spMk id="85" creationId="{B0A82518-8AAD-91EF-6A00-107C646ABADF}"/>
          </ac:spMkLst>
        </pc:spChg>
        <pc:spChg chg="mod">
          <ac:chgData name="Praveen Namakkal Mohankumar" userId="8059d15b-4f8c-44f0-86d6-597a7b49ae19" providerId="ADAL" clId="{1B2690F7-0541-6447-8590-7BE60F306849}" dt="2023-11-30T00:47:11.659" v="6072"/>
          <ac:spMkLst>
            <pc:docMk/>
            <pc:sldMk cId="3456797901" sldId="300"/>
            <ac:spMk id="86" creationId="{6F15F895-6DFB-D862-E52B-5ACFA3731545}"/>
          </ac:spMkLst>
        </pc:spChg>
        <pc:spChg chg="mod">
          <ac:chgData name="Praveen Namakkal Mohankumar" userId="8059d15b-4f8c-44f0-86d6-597a7b49ae19" providerId="ADAL" clId="{1B2690F7-0541-6447-8590-7BE60F306849}" dt="2023-11-30T00:47:11.659" v="6072"/>
          <ac:spMkLst>
            <pc:docMk/>
            <pc:sldMk cId="3456797901" sldId="300"/>
            <ac:spMk id="87" creationId="{9BB8086F-7AD1-38EC-ED87-984C57618532}"/>
          </ac:spMkLst>
        </pc:spChg>
        <pc:spChg chg="mod">
          <ac:chgData name="Praveen Namakkal Mohankumar" userId="8059d15b-4f8c-44f0-86d6-597a7b49ae19" providerId="ADAL" clId="{1B2690F7-0541-6447-8590-7BE60F306849}" dt="2023-11-30T00:47:11.659" v="6072"/>
          <ac:spMkLst>
            <pc:docMk/>
            <pc:sldMk cId="3456797901" sldId="300"/>
            <ac:spMk id="88" creationId="{B058209B-CCF8-D20A-943E-BE34C9768106}"/>
          </ac:spMkLst>
        </pc:spChg>
        <pc:spChg chg="mod">
          <ac:chgData name="Praveen Namakkal Mohankumar" userId="8059d15b-4f8c-44f0-86d6-597a7b49ae19" providerId="ADAL" clId="{1B2690F7-0541-6447-8590-7BE60F306849}" dt="2023-11-30T00:47:11.659" v="6072"/>
          <ac:spMkLst>
            <pc:docMk/>
            <pc:sldMk cId="3456797901" sldId="300"/>
            <ac:spMk id="89" creationId="{FD1D810D-7523-F37D-E671-0CB22C183E00}"/>
          </ac:spMkLst>
        </pc:spChg>
        <pc:spChg chg="mod">
          <ac:chgData name="Praveen Namakkal Mohankumar" userId="8059d15b-4f8c-44f0-86d6-597a7b49ae19" providerId="ADAL" clId="{1B2690F7-0541-6447-8590-7BE60F306849}" dt="2023-11-30T00:47:11.659" v="6072"/>
          <ac:spMkLst>
            <pc:docMk/>
            <pc:sldMk cId="3456797901" sldId="300"/>
            <ac:spMk id="90" creationId="{5D7A2CCB-8069-77EB-7473-56C6C9AF5579}"/>
          </ac:spMkLst>
        </pc:spChg>
        <pc:spChg chg="mod">
          <ac:chgData name="Praveen Namakkal Mohankumar" userId="8059d15b-4f8c-44f0-86d6-597a7b49ae19" providerId="ADAL" clId="{1B2690F7-0541-6447-8590-7BE60F306849}" dt="2023-11-30T00:47:11.659" v="6072"/>
          <ac:spMkLst>
            <pc:docMk/>
            <pc:sldMk cId="3456797901" sldId="300"/>
            <ac:spMk id="91" creationId="{2E509F5B-40A8-5432-FF05-22A67E2CB6B2}"/>
          </ac:spMkLst>
        </pc:spChg>
        <pc:spChg chg="mod">
          <ac:chgData name="Praveen Namakkal Mohankumar" userId="8059d15b-4f8c-44f0-86d6-597a7b49ae19" providerId="ADAL" clId="{1B2690F7-0541-6447-8590-7BE60F306849}" dt="2023-11-30T00:47:11.659" v="6072"/>
          <ac:spMkLst>
            <pc:docMk/>
            <pc:sldMk cId="3456797901" sldId="300"/>
            <ac:spMk id="92" creationId="{E1CEF64D-8D77-000C-D0EF-4B2DBC4CE90D}"/>
          </ac:spMkLst>
        </pc:spChg>
        <pc:spChg chg="mod">
          <ac:chgData name="Praveen Namakkal Mohankumar" userId="8059d15b-4f8c-44f0-86d6-597a7b49ae19" providerId="ADAL" clId="{1B2690F7-0541-6447-8590-7BE60F306849}" dt="2023-11-30T00:47:11.659" v="6072"/>
          <ac:spMkLst>
            <pc:docMk/>
            <pc:sldMk cId="3456797901" sldId="300"/>
            <ac:spMk id="93" creationId="{04BE0D3E-E801-7745-04C2-A7958E64699F}"/>
          </ac:spMkLst>
        </pc:spChg>
        <pc:spChg chg="mod">
          <ac:chgData name="Praveen Namakkal Mohankumar" userId="8059d15b-4f8c-44f0-86d6-597a7b49ae19" providerId="ADAL" clId="{1B2690F7-0541-6447-8590-7BE60F306849}" dt="2023-11-30T00:47:11.659" v="6072"/>
          <ac:spMkLst>
            <pc:docMk/>
            <pc:sldMk cId="3456797901" sldId="300"/>
            <ac:spMk id="94" creationId="{5AE30826-8D78-0843-D8F7-673CC717528E}"/>
          </ac:spMkLst>
        </pc:spChg>
        <pc:spChg chg="mod">
          <ac:chgData name="Praveen Namakkal Mohankumar" userId="8059d15b-4f8c-44f0-86d6-597a7b49ae19" providerId="ADAL" clId="{1B2690F7-0541-6447-8590-7BE60F306849}" dt="2023-11-30T00:47:11.659" v="6072"/>
          <ac:spMkLst>
            <pc:docMk/>
            <pc:sldMk cId="3456797901" sldId="300"/>
            <ac:spMk id="95" creationId="{C5A63E80-559E-7BD4-2D88-DE42B51AB558}"/>
          </ac:spMkLst>
        </pc:spChg>
        <pc:spChg chg="mod">
          <ac:chgData name="Praveen Namakkal Mohankumar" userId="8059d15b-4f8c-44f0-86d6-597a7b49ae19" providerId="ADAL" clId="{1B2690F7-0541-6447-8590-7BE60F306849}" dt="2023-11-30T00:47:11.659" v="6072"/>
          <ac:spMkLst>
            <pc:docMk/>
            <pc:sldMk cId="3456797901" sldId="300"/>
            <ac:spMk id="96" creationId="{609137F6-4399-3E1D-A7FF-2214CB47F5B7}"/>
          </ac:spMkLst>
        </pc:spChg>
        <pc:spChg chg="mod">
          <ac:chgData name="Praveen Namakkal Mohankumar" userId="8059d15b-4f8c-44f0-86d6-597a7b49ae19" providerId="ADAL" clId="{1B2690F7-0541-6447-8590-7BE60F306849}" dt="2023-11-30T00:47:11.659" v="6072"/>
          <ac:spMkLst>
            <pc:docMk/>
            <pc:sldMk cId="3456797901" sldId="300"/>
            <ac:spMk id="97" creationId="{F2D1B70C-6D6F-171A-3A57-A06048B4E008}"/>
          </ac:spMkLst>
        </pc:spChg>
        <pc:spChg chg="mod">
          <ac:chgData name="Praveen Namakkal Mohankumar" userId="8059d15b-4f8c-44f0-86d6-597a7b49ae19" providerId="ADAL" clId="{1B2690F7-0541-6447-8590-7BE60F306849}" dt="2023-11-30T00:47:11.659" v="6072"/>
          <ac:spMkLst>
            <pc:docMk/>
            <pc:sldMk cId="3456797901" sldId="300"/>
            <ac:spMk id="98" creationId="{2516F168-B37B-F565-CEB1-09A8FA3E96EA}"/>
          </ac:spMkLst>
        </pc:spChg>
        <pc:spChg chg="mod">
          <ac:chgData name="Praveen Namakkal Mohankumar" userId="8059d15b-4f8c-44f0-86d6-597a7b49ae19" providerId="ADAL" clId="{1B2690F7-0541-6447-8590-7BE60F306849}" dt="2023-11-30T00:47:11.659" v="6072"/>
          <ac:spMkLst>
            <pc:docMk/>
            <pc:sldMk cId="3456797901" sldId="300"/>
            <ac:spMk id="99" creationId="{0C92F4DF-87C3-672A-F804-C2BD610FFBF1}"/>
          </ac:spMkLst>
        </pc:spChg>
        <pc:spChg chg="mod">
          <ac:chgData name="Praveen Namakkal Mohankumar" userId="8059d15b-4f8c-44f0-86d6-597a7b49ae19" providerId="ADAL" clId="{1B2690F7-0541-6447-8590-7BE60F306849}" dt="2023-11-30T00:47:11.659" v="6072"/>
          <ac:spMkLst>
            <pc:docMk/>
            <pc:sldMk cId="3456797901" sldId="300"/>
            <ac:spMk id="100" creationId="{5E57CE41-321E-51BE-6E97-15B55A6193B8}"/>
          </ac:spMkLst>
        </pc:spChg>
        <pc:spChg chg="mod">
          <ac:chgData name="Praveen Namakkal Mohankumar" userId="8059d15b-4f8c-44f0-86d6-597a7b49ae19" providerId="ADAL" clId="{1B2690F7-0541-6447-8590-7BE60F306849}" dt="2023-11-30T00:47:11.659" v="6072"/>
          <ac:spMkLst>
            <pc:docMk/>
            <pc:sldMk cId="3456797901" sldId="300"/>
            <ac:spMk id="101" creationId="{6A256B46-B890-1FB2-2BA8-2B986D9257DD}"/>
          </ac:spMkLst>
        </pc:spChg>
        <pc:spChg chg="mod">
          <ac:chgData name="Praveen Namakkal Mohankumar" userId="8059d15b-4f8c-44f0-86d6-597a7b49ae19" providerId="ADAL" clId="{1B2690F7-0541-6447-8590-7BE60F306849}" dt="2023-11-30T00:47:11.659" v="6072"/>
          <ac:spMkLst>
            <pc:docMk/>
            <pc:sldMk cId="3456797901" sldId="300"/>
            <ac:spMk id="102" creationId="{26CAE0E5-77C7-75F0-17FF-E8A588A48743}"/>
          </ac:spMkLst>
        </pc:spChg>
        <pc:spChg chg="mod">
          <ac:chgData name="Praveen Namakkal Mohankumar" userId="8059d15b-4f8c-44f0-86d6-597a7b49ae19" providerId="ADAL" clId="{1B2690F7-0541-6447-8590-7BE60F306849}" dt="2023-11-30T00:47:11.659" v="6072"/>
          <ac:spMkLst>
            <pc:docMk/>
            <pc:sldMk cId="3456797901" sldId="300"/>
            <ac:spMk id="103" creationId="{7BF2D13C-0FD7-12C6-DACB-E43B455E2AD7}"/>
          </ac:spMkLst>
        </pc:spChg>
        <pc:spChg chg="mod">
          <ac:chgData name="Praveen Namakkal Mohankumar" userId="8059d15b-4f8c-44f0-86d6-597a7b49ae19" providerId="ADAL" clId="{1B2690F7-0541-6447-8590-7BE60F306849}" dt="2023-11-30T00:47:11.659" v="6072"/>
          <ac:spMkLst>
            <pc:docMk/>
            <pc:sldMk cId="3456797901" sldId="300"/>
            <ac:spMk id="104" creationId="{C1DE8D04-11A2-1578-C047-EF727861FE3A}"/>
          </ac:spMkLst>
        </pc:spChg>
        <pc:spChg chg="mod">
          <ac:chgData name="Praveen Namakkal Mohankumar" userId="8059d15b-4f8c-44f0-86d6-597a7b49ae19" providerId="ADAL" clId="{1B2690F7-0541-6447-8590-7BE60F306849}" dt="2023-11-30T00:47:11.659" v="6072"/>
          <ac:spMkLst>
            <pc:docMk/>
            <pc:sldMk cId="3456797901" sldId="300"/>
            <ac:spMk id="105" creationId="{595C4C3B-6E22-232D-D399-6583EC870400}"/>
          </ac:spMkLst>
        </pc:spChg>
        <pc:spChg chg="mod">
          <ac:chgData name="Praveen Namakkal Mohankumar" userId="8059d15b-4f8c-44f0-86d6-597a7b49ae19" providerId="ADAL" clId="{1B2690F7-0541-6447-8590-7BE60F306849}" dt="2023-11-30T00:47:11.659" v="6072"/>
          <ac:spMkLst>
            <pc:docMk/>
            <pc:sldMk cId="3456797901" sldId="300"/>
            <ac:spMk id="106" creationId="{CD513274-F99E-AF0E-F8DD-19FC853DDBE5}"/>
          </ac:spMkLst>
        </pc:spChg>
        <pc:spChg chg="mod">
          <ac:chgData name="Praveen Namakkal Mohankumar" userId="8059d15b-4f8c-44f0-86d6-597a7b49ae19" providerId="ADAL" clId="{1B2690F7-0541-6447-8590-7BE60F306849}" dt="2023-11-30T00:47:11.659" v="6072"/>
          <ac:spMkLst>
            <pc:docMk/>
            <pc:sldMk cId="3456797901" sldId="300"/>
            <ac:spMk id="107" creationId="{0CF04AE1-C596-261F-0109-291A41DD1471}"/>
          </ac:spMkLst>
        </pc:spChg>
        <pc:spChg chg="mod">
          <ac:chgData name="Praveen Namakkal Mohankumar" userId="8059d15b-4f8c-44f0-86d6-597a7b49ae19" providerId="ADAL" clId="{1B2690F7-0541-6447-8590-7BE60F306849}" dt="2023-11-30T00:47:11.659" v="6072"/>
          <ac:spMkLst>
            <pc:docMk/>
            <pc:sldMk cId="3456797901" sldId="300"/>
            <ac:spMk id="108" creationId="{F57A241B-2968-CC47-0645-4175F757C01A}"/>
          </ac:spMkLst>
        </pc:spChg>
        <pc:spChg chg="mod">
          <ac:chgData name="Praveen Namakkal Mohankumar" userId="8059d15b-4f8c-44f0-86d6-597a7b49ae19" providerId="ADAL" clId="{1B2690F7-0541-6447-8590-7BE60F306849}" dt="2023-11-30T00:47:11.659" v="6072"/>
          <ac:spMkLst>
            <pc:docMk/>
            <pc:sldMk cId="3456797901" sldId="300"/>
            <ac:spMk id="109" creationId="{1F8B6929-1D2A-EE5E-FD5F-1EB377E0A1F9}"/>
          </ac:spMkLst>
        </pc:spChg>
        <pc:spChg chg="mod">
          <ac:chgData name="Praveen Namakkal Mohankumar" userId="8059d15b-4f8c-44f0-86d6-597a7b49ae19" providerId="ADAL" clId="{1B2690F7-0541-6447-8590-7BE60F306849}" dt="2023-11-30T00:47:11.659" v="6072"/>
          <ac:spMkLst>
            <pc:docMk/>
            <pc:sldMk cId="3456797901" sldId="300"/>
            <ac:spMk id="110" creationId="{B033B105-0592-3DCC-518A-BDFCC7D74E33}"/>
          </ac:spMkLst>
        </pc:spChg>
        <pc:spChg chg="mod">
          <ac:chgData name="Praveen Namakkal Mohankumar" userId="8059d15b-4f8c-44f0-86d6-597a7b49ae19" providerId="ADAL" clId="{1B2690F7-0541-6447-8590-7BE60F306849}" dt="2023-11-30T00:47:11.659" v="6072"/>
          <ac:spMkLst>
            <pc:docMk/>
            <pc:sldMk cId="3456797901" sldId="300"/>
            <ac:spMk id="111" creationId="{B1204425-4C37-1824-0D25-B1BD93FE172A}"/>
          </ac:spMkLst>
        </pc:spChg>
        <pc:spChg chg="mod">
          <ac:chgData name="Praveen Namakkal Mohankumar" userId="8059d15b-4f8c-44f0-86d6-597a7b49ae19" providerId="ADAL" clId="{1B2690F7-0541-6447-8590-7BE60F306849}" dt="2023-11-30T00:47:11.659" v="6072"/>
          <ac:spMkLst>
            <pc:docMk/>
            <pc:sldMk cId="3456797901" sldId="300"/>
            <ac:spMk id="112" creationId="{2DA0DC4C-EB20-912F-9BEA-A957C375E174}"/>
          </ac:spMkLst>
        </pc:spChg>
        <pc:spChg chg="mod">
          <ac:chgData name="Praveen Namakkal Mohankumar" userId="8059d15b-4f8c-44f0-86d6-597a7b49ae19" providerId="ADAL" clId="{1B2690F7-0541-6447-8590-7BE60F306849}" dt="2023-11-30T00:47:11.659" v="6072"/>
          <ac:spMkLst>
            <pc:docMk/>
            <pc:sldMk cId="3456797901" sldId="300"/>
            <ac:spMk id="113" creationId="{0EB7F51E-DCF7-B0A2-C540-14B2F39F161D}"/>
          </ac:spMkLst>
        </pc:spChg>
        <pc:spChg chg="mod">
          <ac:chgData name="Praveen Namakkal Mohankumar" userId="8059d15b-4f8c-44f0-86d6-597a7b49ae19" providerId="ADAL" clId="{1B2690F7-0541-6447-8590-7BE60F306849}" dt="2023-11-30T00:47:11.659" v="6072"/>
          <ac:spMkLst>
            <pc:docMk/>
            <pc:sldMk cId="3456797901" sldId="300"/>
            <ac:spMk id="114" creationId="{8451E305-73A9-1BA1-C364-DF36117BD8E4}"/>
          </ac:spMkLst>
        </pc:spChg>
        <pc:spChg chg="mod">
          <ac:chgData name="Praveen Namakkal Mohankumar" userId="8059d15b-4f8c-44f0-86d6-597a7b49ae19" providerId="ADAL" clId="{1B2690F7-0541-6447-8590-7BE60F306849}" dt="2023-11-30T00:47:11.659" v="6072"/>
          <ac:spMkLst>
            <pc:docMk/>
            <pc:sldMk cId="3456797901" sldId="300"/>
            <ac:spMk id="115" creationId="{772781DD-2061-A88F-CCBE-8B30AB1C9B9C}"/>
          </ac:spMkLst>
        </pc:spChg>
        <pc:spChg chg="mod">
          <ac:chgData name="Praveen Namakkal Mohankumar" userId="8059d15b-4f8c-44f0-86d6-597a7b49ae19" providerId="ADAL" clId="{1B2690F7-0541-6447-8590-7BE60F306849}" dt="2023-11-30T00:47:11.659" v="6072"/>
          <ac:spMkLst>
            <pc:docMk/>
            <pc:sldMk cId="3456797901" sldId="300"/>
            <ac:spMk id="116" creationId="{BB7E7458-9B10-9896-DFD2-93387C52114C}"/>
          </ac:spMkLst>
        </pc:spChg>
        <pc:spChg chg="mod">
          <ac:chgData name="Praveen Namakkal Mohankumar" userId="8059d15b-4f8c-44f0-86d6-597a7b49ae19" providerId="ADAL" clId="{1B2690F7-0541-6447-8590-7BE60F306849}" dt="2023-11-30T00:47:11.659" v="6072"/>
          <ac:spMkLst>
            <pc:docMk/>
            <pc:sldMk cId="3456797901" sldId="300"/>
            <ac:spMk id="117" creationId="{5F6A603D-4DEC-3EAF-9AE3-B898113B13D8}"/>
          </ac:spMkLst>
        </pc:spChg>
        <pc:spChg chg="mod">
          <ac:chgData name="Praveen Namakkal Mohankumar" userId="8059d15b-4f8c-44f0-86d6-597a7b49ae19" providerId="ADAL" clId="{1B2690F7-0541-6447-8590-7BE60F306849}" dt="2023-11-30T00:47:11.659" v="6072"/>
          <ac:spMkLst>
            <pc:docMk/>
            <pc:sldMk cId="3456797901" sldId="300"/>
            <ac:spMk id="118" creationId="{DE68D8E5-C399-654C-AD4B-C106BF41D469}"/>
          </ac:spMkLst>
        </pc:spChg>
        <pc:spChg chg="mod">
          <ac:chgData name="Praveen Namakkal Mohankumar" userId="8059d15b-4f8c-44f0-86d6-597a7b49ae19" providerId="ADAL" clId="{1B2690F7-0541-6447-8590-7BE60F306849}" dt="2023-11-30T00:47:11.659" v="6072"/>
          <ac:spMkLst>
            <pc:docMk/>
            <pc:sldMk cId="3456797901" sldId="300"/>
            <ac:spMk id="119" creationId="{E6A76956-BC8D-656B-A301-999C671D96D0}"/>
          </ac:spMkLst>
        </pc:spChg>
        <pc:spChg chg="mod">
          <ac:chgData name="Praveen Namakkal Mohankumar" userId="8059d15b-4f8c-44f0-86d6-597a7b49ae19" providerId="ADAL" clId="{1B2690F7-0541-6447-8590-7BE60F306849}" dt="2023-11-30T00:47:11.659" v="6072"/>
          <ac:spMkLst>
            <pc:docMk/>
            <pc:sldMk cId="3456797901" sldId="300"/>
            <ac:spMk id="120" creationId="{DFDAE0BE-22DD-D7D3-CB2A-F9769A7AB7AE}"/>
          </ac:spMkLst>
        </pc:spChg>
        <pc:spChg chg="mod">
          <ac:chgData name="Praveen Namakkal Mohankumar" userId="8059d15b-4f8c-44f0-86d6-597a7b49ae19" providerId="ADAL" clId="{1B2690F7-0541-6447-8590-7BE60F306849}" dt="2023-11-30T00:47:11.659" v="6072"/>
          <ac:spMkLst>
            <pc:docMk/>
            <pc:sldMk cId="3456797901" sldId="300"/>
            <ac:spMk id="121" creationId="{875C4AD8-76C4-5001-20A9-C1C132347FC9}"/>
          </ac:spMkLst>
        </pc:spChg>
        <pc:spChg chg="mod">
          <ac:chgData name="Praveen Namakkal Mohankumar" userId="8059d15b-4f8c-44f0-86d6-597a7b49ae19" providerId="ADAL" clId="{1B2690F7-0541-6447-8590-7BE60F306849}" dt="2023-11-30T00:47:11.659" v="6072"/>
          <ac:spMkLst>
            <pc:docMk/>
            <pc:sldMk cId="3456797901" sldId="300"/>
            <ac:spMk id="122" creationId="{2BB216CC-98E3-CB99-1857-B57A3FFAEB2C}"/>
          </ac:spMkLst>
        </pc:spChg>
        <pc:spChg chg="mod">
          <ac:chgData name="Praveen Namakkal Mohankumar" userId="8059d15b-4f8c-44f0-86d6-597a7b49ae19" providerId="ADAL" clId="{1B2690F7-0541-6447-8590-7BE60F306849}" dt="2023-11-30T00:47:11.659" v="6072"/>
          <ac:spMkLst>
            <pc:docMk/>
            <pc:sldMk cId="3456797901" sldId="300"/>
            <ac:spMk id="123" creationId="{35FFE6F5-0023-1F92-76EC-0421C6E03F03}"/>
          </ac:spMkLst>
        </pc:spChg>
        <pc:spChg chg="mod">
          <ac:chgData name="Praveen Namakkal Mohankumar" userId="8059d15b-4f8c-44f0-86d6-597a7b49ae19" providerId="ADAL" clId="{1B2690F7-0541-6447-8590-7BE60F306849}" dt="2023-11-30T00:47:11.659" v="6072"/>
          <ac:spMkLst>
            <pc:docMk/>
            <pc:sldMk cId="3456797901" sldId="300"/>
            <ac:spMk id="124" creationId="{0C2C20B4-5E72-F16C-FF3A-7181698D7D7E}"/>
          </ac:spMkLst>
        </pc:spChg>
        <pc:spChg chg="mod">
          <ac:chgData name="Praveen Namakkal Mohankumar" userId="8059d15b-4f8c-44f0-86d6-597a7b49ae19" providerId="ADAL" clId="{1B2690F7-0541-6447-8590-7BE60F306849}" dt="2023-11-30T00:47:11.659" v="6072"/>
          <ac:spMkLst>
            <pc:docMk/>
            <pc:sldMk cId="3456797901" sldId="300"/>
            <ac:spMk id="125" creationId="{5281D0ED-1988-2D8B-DD97-A8C0F841FDF4}"/>
          </ac:spMkLst>
        </pc:spChg>
        <pc:spChg chg="mod">
          <ac:chgData name="Praveen Namakkal Mohankumar" userId="8059d15b-4f8c-44f0-86d6-597a7b49ae19" providerId="ADAL" clId="{1B2690F7-0541-6447-8590-7BE60F306849}" dt="2023-11-30T00:47:11.659" v="6072"/>
          <ac:spMkLst>
            <pc:docMk/>
            <pc:sldMk cId="3456797901" sldId="300"/>
            <ac:spMk id="126" creationId="{E5E48372-5ACB-6EE0-15C6-A46345CB76B8}"/>
          </ac:spMkLst>
        </pc:spChg>
        <pc:spChg chg="mod">
          <ac:chgData name="Praveen Namakkal Mohankumar" userId="8059d15b-4f8c-44f0-86d6-597a7b49ae19" providerId="ADAL" clId="{1B2690F7-0541-6447-8590-7BE60F306849}" dt="2023-11-30T00:47:11.659" v="6072"/>
          <ac:spMkLst>
            <pc:docMk/>
            <pc:sldMk cId="3456797901" sldId="300"/>
            <ac:spMk id="127" creationId="{6CF06A74-BFAD-9C52-BAB2-2B4697536D34}"/>
          </ac:spMkLst>
        </pc:spChg>
        <pc:spChg chg="mod">
          <ac:chgData name="Praveen Namakkal Mohankumar" userId="8059d15b-4f8c-44f0-86d6-597a7b49ae19" providerId="ADAL" clId="{1B2690F7-0541-6447-8590-7BE60F306849}" dt="2023-11-30T00:47:11.659" v="6072"/>
          <ac:spMkLst>
            <pc:docMk/>
            <pc:sldMk cId="3456797901" sldId="300"/>
            <ac:spMk id="128" creationId="{FF02D2BD-1815-D549-FE24-93BACA441B89}"/>
          </ac:spMkLst>
        </pc:spChg>
        <pc:spChg chg="mod">
          <ac:chgData name="Praveen Namakkal Mohankumar" userId="8059d15b-4f8c-44f0-86d6-597a7b49ae19" providerId="ADAL" clId="{1B2690F7-0541-6447-8590-7BE60F306849}" dt="2023-11-30T00:47:11.659" v="6072"/>
          <ac:spMkLst>
            <pc:docMk/>
            <pc:sldMk cId="3456797901" sldId="300"/>
            <ac:spMk id="129" creationId="{9A93A2F4-7002-8248-C7A4-A67B512BD5BF}"/>
          </ac:spMkLst>
        </pc:spChg>
        <pc:spChg chg="mod">
          <ac:chgData name="Praveen Namakkal Mohankumar" userId="8059d15b-4f8c-44f0-86d6-597a7b49ae19" providerId="ADAL" clId="{1B2690F7-0541-6447-8590-7BE60F306849}" dt="2023-11-30T00:47:11.659" v="6072"/>
          <ac:spMkLst>
            <pc:docMk/>
            <pc:sldMk cId="3456797901" sldId="300"/>
            <ac:spMk id="130" creationId="{C51FB7C7-735D-CE9C-5D8B-505FEC761DF0}"/>
          </ac:spMkLst>
        </pc:spChg>
        <pc:spChg chg="mod">
          <ac:chgData name="Praveen Namakkal Mohankumar" userId="8059d15b-4f8c-44f0-86d6-597a7b49ae19" providerId="ADAL" clId="{1B2690F7-0541-6447-8590-7BE60F306849}" dt="2023-11-30T00:47:11.659" v="6072"/>
          <ac:spMkLst>
            <pc:docMk/>
            <pc:sldMk cId="3456797901" sldId="300"/>
            <ac:spMk id="131" creationId="{DDD84DEA-5FD5-154F-BB40-B40352C099EE}"/>
          </ac:spMkLst>
        </pc:spChg>
        <pc:spChg chg="mod">
          <ac:chgData name="Praveen Namakkal Mohankumar" userId="8059d15b-4f8c-44f0-86d6-597a7b49ae19" providerId="ADAL" clId="{1B2690F7-0541-6447-8590-7BE60F306849}" dt="2023-11-30T00:47:11.659" v="6072"/>
          <ac:spMkLst>
            <pc:docMk/>
            <pc:sldMk cId="3456797901" sldId="300"/>
            <ac:spMk id="132" creationId="{8F47DCAE-D56C-FDD1-5E35-ACDC5A4C606C}"/>
          </ac:spMkLst>
        </pc:spChg>
        <pc:spChg chg="mod">
          <ac:chgData name="Praveen Namakkal Mohankumar" userId="8059d15b-4f8c-44f0-86d6-597a7b49ae19" providerId="ADAL" clId="{1B2690F7-0541-6447-8590-7BE60F306849}" dt="2023-11-30T00:47:11.659" v="6072"/>
          <ac:spMkLst>
            <pc:docMk/>
            <pc:sldMk cId="3456797901" sldId="300"/>
            <ac:spMk id="133" creationId="{B397C6E0-3554-B776-24D7-247F5B672B0A}"/>
          </ac:spMkLst>
        </pc:spChg>
        <pc:spChg chg="mod">
          <ac:chgData name="Praveen Namakkal Mohankumar" userId="8059d15b-4f8c-44f0-86d6-597a7b49ae19" providerId="ADAL" clId="{1B2690F7-0541-6447-8590-7BE60F306849}" dt="2023-11-30T00:47:11.659" v="6072"/>
          <ac:spMkLst>
            <pc:docMk/>
            <pc:sldMk cId="3456797901" sldId="300"/>
            <ac:spMk id="134" creationId="{1E45B2B2-5F9E-8B2C-BFD9-D3654176E70D}"/>
          </ac:spMkLst>
        </pc:spChg>
        <pc:spChg chg="mod">
          <ac:chgData name="Praveen Namakkal Mohankumar" userId="8059d15b-4f8c-44f0-86d6-597a7b49ae19" providerId="ADAL" clId="{1B2690F7-0541-6447-8590-7BE60F306849}" dt="2023-11-30T00:47:11.659" v="6072"/>
          <ac:spMkLst>
            <pc:docMk/>
            <pc:sldMk cId="3456797901" sldId="300"/>
            <ac:spMk id="135" creationId="{690FB9F7-6C8F-E625-C650-A2C32671594E}"/>
          </ac:spMkLst>
        </pc:spChg>
        <pc:spChg chg="mod">
          <ac:chgData name="Praveen Namakkal Mohankumar" userId="8059d15b-4f8c-44f0-86d6-597a7b49ae19" providerId="ADAL" clId="{1B2690F7-0541-6447-8590-7BE60F306849}" dt="2023-11-30T00:47:11.659" v="6072"/>
          <ac:spMkLst>
            <pc:docMk/>
            <pc:sldMk cId="3456797901" sldId="300"/>
            <ac:spMk id="136" creationId="{CA3637A1-D226-25F8-E0CD-842FE73F0309}"/>
          </ac:spMkLst>
        </pc:spChg>
        <pc:spChg chg="mod">
          <ac:chgData name="Praveen Namakkal Mohankumar" userId="8059d15b-4f8c-44f0-86d6-597a7b49ae19" providerId="ADAL" clId="{1B2690F7-0541-6447-8590-7BE60F306849}" dt="2023-11-30T00:47:11.659" v="6072"/>
          <ac:spMkLst>
            <pc:docMk/>
            <pc:sldMk cId="3456797901" sldId="300"/>
            <ac:spMk id="137" creationId="{A6F8E294-886F-A8C7-A67F-52393D6361D8}"/>
          </ac:spMkLst>
        </pc:spChg>
        <pc:spChg chg="mod">
          <ac:chgData name="Praveen Namakkal Mohankumar" userId="8059d15b-4f8c-44f0-86d6-597a7b49ae19" providerId="ADAL" clId="{1B2690F7-0541-6447-8590-7BE60F306849}" dt="2023-11-30T00:47:11.659" v="6072"/>
          <ac:spMkLst>
            <pc:docMk/>
            <pc:sldMk cId="3456797901" sldId="300"/>
            <ac:spMk id="138" creationId="{996BFACA-A872-07D4-8114-FF02DBAEC08C}"/>
          </ac:spMkLst>
        </pc:spChg>
        <pc:spChg chg="mod">
          <ac:chgData name="Praveen Namakkal Mohankumar" userId="8059d15b-4f8c-44f0-86d6-597a7b49ae19" providerId="ADAL" clId="{1B2690F7-0541-6447-8590-7BE60F306849}" dt="2023-11-30T00:47:11.659" v="6072"/>
          <ac:spMkLst>
            <pc:docMk/>
            <pc:sldMk cId="3456797901" sldId="300"/>
            <ac:spMk id="139" creationId="{87DBD2D1-D644-1506-935D-C4F7F4798E40}"/>
          </ac:spMkLst>
        </pc:spChg>
        <pc:spChg chg="mod">
          <ac:chgData name="Praveen Namakkal Mohankumar" userId="8059d15b-4f8c-44f0-86d6-597a7b49ae19" providerId="ADAL" clId="{1B2690F7-0541-6447-8590-7BE60F306849}" dt="2023-11-30T00:47:11.659" v="6072"/>
          <ac:spMkLst>
            <pc:docMk/>
            <pc:sldMk cId="3456797901" sldId="300"/>
            <ac:spMk id="140" creationId="{85BEF6F1-D592-D9EA-7FA4-3DE1A9010176}"/>
          </ac:spMkLst>
        </pc:spChg>
        <pc:spChg chg="mod">
          <ac:chgData name="Praveen Namakkal Mohankumar" userId="8059d15b-4f8c-44f0-86d6-597a7b49ae19" providerId="ADAL" clId="{1B2690F7-0541-6447-8590-7BE60F306849}" dt="2023-11-30T00:47:11.659" v="6072"/>
          <ac:spMkLst>
            <pc:docMk/>
            <pc:sldMk cId="3456797901" sldId="300"/>
            <ac:spMk id="141" creationId="{DD6E0047-76C5-71E6-57A8-0A5B40B6BE3B}"/>
          </ac:spMkLst>
        </pc:spChg>
        <pc:spChg chg="mod">
          <ac:chgData name="Praveen Namakkal Mohankumar" userId="8059d15b-4f8c-44f0-86d6-597a7b49ae19" providerId="ADAL" clId="{1B2690F7-0541-6447-8590-7BE60F306849}" dt="2023-11-30T00:47:11.659" v="6072"/>
          <ac:spMkLst>
            <pc:docMk/>
            <pc:sldMk cId="3456797901" sldId="300"/>
            <ac:spMk id="142" creationId="{D1E3302F-AB4D-E1D1-7DEF-B898133E54BB}"/>
          </ac:spMkLst>
        </pc:spChg>
        <pc:spChg chg="mod">
          <ac:chgData name="Praveen Namakkal Mohankumar" userId="8059d15b-4f8c-44f0-86d6-597a7b49ae19" providerId="ADAL" clId="{1B2690F7-0541-6447-8590-7BE60F306849}" dt="2023-11-30T00:47:11.659" v="6072"/>
          <ac:spMkLst>
            <pc:docMk/>
            <pc:sldMk cId="3456797901" sldId="300"/>
            <ac:spMk id="143" creationId="{154BB266-685B-C146-4E88-18D20A93131C}"/>
          </ac:spMkLst>
        </pc:spChg>
        <pc:spChg chg="mod">
          <ac:chgData name="Praveen Namakkal Mohankumar" userId="8059d15b-4f8c-44f0-86d6-597a7b49ae19" providerId="ADAL" clId="{1B2690F7-0541-6447-8590-7BE60F306849}" dt="2023-11-30T00:47:11.659" v="6072"/>
          <ac:spMkLst>
            <pc:docMk/>
            <pc:sldMk cId="3456797901" sldId="300"/>
            <ac:spMk id="144" creationId="{E4CB9FB4-169C-9022-60DB-DD8CBA996E56}"/>
          </ac:spMkLst>
        </pc:spChg>
        <pc:spChg chg="mod">
          <ac:chgData name="Praveen Namakkal Mohankumar" userId="8059d15b-4f8c-44f0-86d6-597a7b49ae19" providerId="ADAL" clId="{1B2690F7-0541-6447-8590-7BE60F306849}" dt="2023-11-30T00:47:11.659" v="6072"/>
          <ac:spMkLst>
            <pc:docMk/>
            <pc:sldMk cId="3456797901" sldId="300"/>
            <ac:spMk id="145" creationId="{314C74CF-91A5-B587-75C6-2EA61DFCC6AC}"/>
          </ac:spMkLst>
        </pc:spChg>
        <pc:spChg chg="mod">
          <ac:chgData name="Praveen Namakkal Mohankumar" userId="8059d15b-4f8c-44f0-86d6-597a7b49ae19" providerId="ADAL" clId="{1B2690F7-0541-6447-8590-7BE60F306849}" dt="2023-11-30T00:47:11.659" v="6072"/>
          <ac:spMkLst>
            <pc:docMk/>
            <pc:sldMk cId="3456797901" sldId="300"/>
            <ac:spMk id="146" creationId="{903C86AF-738A-C45F-FA85-89C9DC1C1CA8}"/>
          </ac:spMkLst>
        </pc:spChg>
        <pc:spChg chg="mod">
          <ac:chgData name="Praveen Namakkal Mohankumar" userId="8059d15b-4f8c-44f0-86d6-597a7b49ae19" providerId="ADAL" clId="{1B2690F7-0541-6447-8590-7BE60F306849}" dt="2023-11-30T00:47:11.659" v="6072"/>
          <ac:spMkLst>
            <pc:docMk/>
            <pc:sldMk cId="3456797901" sldId="300"/>
            <ac:spMk id="147" creationId="{06FD3C98-92BB-83A0-E795-96EB88782247}"/>
          </ac:spMkLst>
        </pc:spChg>
        <pc:spChg chg="mod">
          <ac:chgData name="Praveen Namakkal Mohankumar" userId="8059d15b-4f8c-44f0-86d6-597a7b49ae19" providerId="ADAL" clId="{1B2690F7-0541-6447-8590-7BE60F306849}" dt="2023-11-30T00:47:11.659" v="6072"/>
          <ac:spMkLst>
            <pc:docMk/>
            <pc:sldMk cId="3456797901" sldId="300"/>
            <ac:spMk id="148" creationId="{28A5B6AD-1D78-60DB-DE1F-CF02987DE8E4}"/>
          </ac:spMkLst>
        </pc:spChg>
        <pc:spChg chg="mod">
          <ac:chgData name="Praveen Namakkal Mohankumar" userId="8059d15b-4f8c-44f0-86d6-597a7b49ae19" providerId="ADAL" clId="{1B2690F7-0541-6447-8590-7BE60F306849}" dt="2023-11-30T00:47:11.659" v="6072"/>
          <ac:spMkLst>
            <pc:docMk/>
            <pc:sldMk cId="3456797901" sldId="300"/>
            <ac:spMk id="149" creationId="{BF72E045-77B2-A8C3-151C-6FA44142B43A}"/>
          </ac:spMkLst>
        </pc:spChg>
        <pc:spChg chg="mod">
          <ac:chgData name="Praveen Namakkal Mohankumar" userId="8059d15b-4f8c-44f0-86d6-597a7b49ae19" providerId="ADAL" clId="{1B2690F7-0541-6447-8590-7BE60F306849}" dt="2023-11-30T00:47:11.659" v="6072"/>
          <ac:spMkLst>
            <pc:docMk/>
            <pc:sldMk cId="3456797901" sldId="300"/>
            <ac:spMk id="150" creationId="{85DF2BDB-4976-BBBB-EF8B-A4F2602D1FC6}"/>
          </ac:spMkLst>
        </pc:spChg>
        <pc:spChg chg="mod">
          <ac:chgData name="Praveen Namakkal Mohankumar" userId="8059d15b-4f8c-44f0-86d6-597a7b49ae19" providerId="ADAL" clId="{1B2690F7-0541-6447-8590-7BE60F306849}" dt="2023-11-30T00:47:11.659" v="6072"/>
          <ac:spMkLst>
            <pc:docMk/>
            <pc:sldMk cId="3456797901" sldId="300"/>
            <ac:spMk id="151" creationId="{7FB38956-F261-B57D-A43E-439EFAC6D45D}"/>
          </ac:spMkLst>
        </pc:spChg>
        <pc:spChg chg="mod">
          <ac:chgData name="Praveen Namakkal Mohankumar" userId="8059d15b-4f8c-44f0-86d6-597a7b49ae19" providerId="ADAL" clId="{1B2690F7-0541-6447-8590-7BE60F306849}" dt="2023-11-30T00:47:11.659" v="6072"/>
          <ac:spMkLst>
            <pc:docMk/>
            <pc:sldMk cId="3456797901" sldId="300"/>
            <ac:spMk id="152" creationId="{8F6D2DD2-4B5C-5A98-F408-030607FB1BA4}"/>
          </ac:spMkLst>
        </pc:spChg>
        <pc:spChg chg="mod">
          <ac:chgData name="Praveen Namakkal Mohankumar" userId="8059d15b-4f8c-44f0-86d6-597a7b49ae19" providerId="ADAL" clId="{1B2690F7-0541-6447-8590-7BE60F306849}" dt="2023-11-30T00:47:11.659" v="6072"/>
          <ac:spMkLst>
            <pc:docMk/>
            <pc:sldMk cId="3456797901" sldId="300"/>
            <ac:spMk id="153" creationId="{937F48F0-2BD0-3B46-434D-D6E161B9EC72}"/>
          </ac:spMkLst>
        </pc:spChg>
        <pc:spChg chg="mod">
          <ac:chgData name="Praveen Namakkal Mohankumar" userId="8059d15b-4f8c-44f0-86d6-597a7b49ae19" providerId="ADAL" clId="{1B2690F7-0541-6447-8590-7BE60F306849}" dt="2023-11-30T00:47:11.659" v="6072"/>
          <ac:spMkLst>
            <pc:docMk/>
            <pc:sldMk cId="3456797901" sldId="300"/>
            <ac:spMk id="154" creationId="{F724740F-3C64-A051-4D22-92E3807EFDBE}"/>
          </ac:spMkLst>
        </pc:spChg>
        <pc:spChg chg="mod">
          <ac:chgData name="Praveen Namakkal Mohankumar" userId="8059d15b-4f8c-44f0-86d6-597a7b49ae19" providerId="ADAL" clId="{1B2690F7-0541-6447-8590-7BE60F306849}" dt="2023-11-30T00:47:11.659" v="6072"/>
          <ac:spMkLst>
            <pc:docMk/>
            <pc:sldMk cId="3456797901" sldId="300"/>
            <ac:spMk id="155" creationId="{4BA693C2-F057-1487-3992-43B8736BD20C}"/>
          </ac:spMkLst>
        </pc:spChg>
        <pc:spChg chg="mod">
          <ac:chgData name="Praveen Namakkal Mohankumar" userId="8059d15b-4f8c-44f0-86d6-597a7b49ae19" providerId="ADAL" clId="{1B2690F7-0541-6447-8590-7BE60F306849}" dt="2023-11-30T00:47:11.659" v="6072"/>
          <ac:spMkLst>
            <pc:docMk/>
            <pc:sldMk cId="3456797901" sldId="300"/>
            <ac:spMk id="156" creationId="{22F3E7F5-CC93-CDC3-AA78-CDAB119C41EF}"/>
          </ac:spMkLst>
        </pc:spChg>
        <pc:spChg chg="mod">
          <ac:chgData name="Praveen Namakkal Mohankumar" userId="8059d15b-4f8c-44f0-86d6-597a7b49ae19" providerId="ADAL" clId="{1B2690F7-0541-6447-8590-7BE60F306849}" dt="2023-11-30T00:47:11.659" v="6072"/>
          <ac:spMkLst>
            <pc:docMk/>
            <pc:sldMk cId="3456797901" sldId="300"/>
            <ac:spMk id="157" creationId="{DD024CA2-D9B0-9BC6-872B-B7D5AC2BBD09}"/>
          </ac:spMkLst>
        </pc:spChg>
        <pc:spChg chg="mod">
          <ac:chgData name="Praveen Namakkal Mohankumar" userId="8059d15b-4f8c-44f0-86d6-597a7b49ae19" providerId="ADAL" clId="{1B2690F7-0541-6447-8590-7BE60F306849}" dt="2023-11-30T00:47:11.659" v="6072"/>
          <ac:spMkLst>
            <pc:docMk/>
            <pc:sldMk cId="3456797901" sldId="300"/>
            <ac:spMk id="158" creationId="{8BF7FAD6-F544-E5B0-A59D-9F065163FD7C}"/>
          </ac:spMkLst>
        </pc:spChg>
        <pc:spChg chg="mod">
          <ac:chgData name="Praveen Namakkal Mohankumar" userId="8059d15b-4f8c-44f0-86d6-597a7b49ae19" providerId="ADAL" clId="{1B2690F7-0541-6447-8590-7BE60F306849}" dt="2023-11-30T00:47:11.659" v="6072"/>
          <ac:spMkLst>
            <pc:docMk/>
            <pc:sldMk cId="3456797901" sldId="300"/>
            <ac:spMk id="159" creationId="{C1AD4340-E836-25D3-C53D-62FA3D35F072}"/>
          </ac:spMkLst>
        </pc:spChg>
        <pc:spChg chg="mod">
          <ac:chgData name="Praveen Namakkal Mohankumar" userId="8059d15b-4f8c-44f0-86d6-597a7b49ae19" providerId="ADAL" clId="{1B2690F7-0541-6447-8590-7BE60F306849}" dt="2023-11-30T00:47:11.659" v="6072"/>
          <ac:spMkLst>
            <pc:docMk/>
            <pc:sldMk cId="3456797901" sldId="300"/>
            <ac:spMk id="160" creationId="{C7ECB71A-C7FE-4EF7-0DD1-5EEDD7E1B8D4}"/>
          </ac:spMkLst>
        </pc:spChg>
        <pc:spChg chg="mod">
          <ac:chgData name="Praveen Namakkal Mohankumar" userId="8059d15b-4f8c-44f0-86d6-597a7b49ae19" providerId="ADAL" clId="{1B2690F7-0541-6447-8590-7BE60F306849}" dt="2023-11-30T00:47:11.659" v="6072"/>
          <ac:spMkLst>
            <pc:docMk/>
            <pc:sldMk cId="3456797901" sldId="300"/>
            <ac:spMk id="161" creationId="{59E022D6-8AC8-02B1-B44D-1C1CE25AAB3A}"/>
          </ac:spMkLst>
        </pc:spChg>
        <pc:spChg chg="mod">
          <ac:chgData name="Praveen Namakkal Mohankumar" userId="8059d15b-4f8c-44f0-86d6-597a7b49ae19" providerId="ADAL" clId="{1B2690F7-0541-6447-8590-7BE60F306849}" dt="2023-11-30T00:47:11.659" v="6072"/>
          <ac:spMkLst>
            <pc:docMk/>
            <pc:sldMk cId="3456797901" sldId="300"/>
            <ac:spMk id="162" creationId="{B1134592-66C6-14D1-35D2-0C761662BE52}"/>
          </ac:spMkLst>
        </pc:spChg>
        <pc:spChg chg="mod">
          <ac:chgData name="Praveen Namakkal Mohankumar" userId="8059d15b-4f8c-44f0-86d6-597a7b49ae19" providerId="ADAL" clId="{1B2690F7-0541-6447-8590-7BE60F306849}" dt="2023-11-30T00:47:11.659" v="6072"/>
          <ac:spMkLst>
            <pc:docMk/>
            <pc:sldMk cId="3456797901" sldId="300"/>
            <ac:spMk id="163" creationId="{C5D784D3-C72E-136C-CFE0-1CD01830B3BA}"/>
          </ac:spMkLst>
        </pc:spChg>
        <pc:spChg chg="mod">
          <ac:chgData name="Praveen Namakkal Mohankumar" userId="8059d15b-4f8c-44f0-86d6-597a7b49ae19" providerId="ADAL" clId="{1B2690F7-0541-6447-8590-7BE60F306849}" dt="2023-11-30T00:47:11.659" v="6072"/>
          <ac:spMkLst>
            <pc:docMk/>
            <pc:sldMk cId="3456797901" sldId="300"/>
            <ac:spMk id="164" creationId="{83973FF5-4884-0FA8-0D4E-6CFE19B57230}"/>
          </ac:spMkLst>
        </pc:spChg>
        <pc:spChg chg="mod">
          <ac:chgData name="Praveen Namakkal Mohankumar" userId="8059d15b-4f8c-44f0-86d6-597a7b49ae19" providerId="ADAL" clId="{1B2690F7-0541-6447-8590-7BE60F306849}" dt="2023-11-30T00:47:11.659" v="6072"/>
          <ac:spMkLst>
            <pc:docMk/>
            <pc:sldMk cId="3456797901" sldId="300"/>
            <ac:spMk id="165" creationId="{1BF103BA-343B-E1CA-452A-31D6FC7D5A7F}"/>
          </ac:spMkLst>
        </pc:spChg>
        <pc:spChg chg="mod">
          <ac:chgData name="Praveen Namakkal Mohankumar" userId="8059d15b-4f8c-44f0-86d6-597a7b49ae19" providerId="ADAL" clId="{1B2690F7-0541-6447-8590-7BE60F306849}" dt="2023-11-30T00:47:11.659" v="6072"/>
          <ac:spMkLst>
            <pc:docMk/>
            <pc:sldMk cId="3456797901" sldId="300"/>
            <ac:spMk id="166" creationId="{13DC4909-6CF7-7EDA-AB80-DEAA40E03BBD}"/>
          </ac:spMkLst>
        </pc:spChg>
        <pc:spChg chg="mod">
          <ac:chgData name="Praveen Namakkal Mohankumar" userId="8059d15b-4f8c-44f0-86d6-597a7b49ae19" providerId="ADAL" clId="{1B2690F7-0541-6447-8590-7BE60F306849}" dt="2023-11-30T00:47:11.659" v="6072"/>
          <ac:spMkLst>
            <pc:docMk/>
            <pc:sldMk cId="3456797901" sldId="300"/>
            <ac:spMk id="167" creationId="{66415F9B-95A2-F3AE-B875-EBDD42B6F90F}"/>
          </ac:spMkLst>
        </pc:spChg>
        <pc:spChg chg="mod">
          <ac:chgData name="Praveen Namakkal Mohankumar" userId="8059d15b-4f8c-44f0-86d6-597a7b49ae19" providerId="ADAL" clId="{1B2690F7-0541-6447-8590-7BE60F306849}" dt="2023-11-30T00:47:11.659" v="6072"/>
          <ac:spMkLst>
            <pc:docMk/>
            <pc:sldMk cId="3456797901" sldId="300"/>
            <ac:spMk id="168" creationId="{6FAF013F-8DCC-8DA3-B2ED-D5AD28EC6B8D}"/>
          </ac:spMkLst>
        </pc:spChg>
        <pc:spChg chg="mod">
          <ac:chgData name="Praveen Namakkal Mohankumar" userId="8059d15b-4f8c-44f0-86d6-597a7b49ae19" providerId="ADAL" clId="{1B2690F7-0541-6447-8590-7BE60F306849}" dt="2023-11-30T00:47:11.659" v="6072"/>
          <ac:spMkLst>
            <pc:docMk/>
            <pc:sldMk cId="3456797901" sldId="300"/>
            <ac:spMk id="169" creationId="{C8DC118A-89D9-E83C-92B2-19E10FCE82A0}"/>
          </ac:spMkLst>
        </pc:spChg>
        <pc:spChg chg="mod">
          <ac:chgData name="Praveen Namakkal Mohankumar" userId="8059d15b-4f8c-44f0-86d6-597a7b49ae19" providerId="ADAL" clId="{1B2690F7-0541-6447-8590-7BE60F306849}" dt="2023-11-30T00:47:11.659" v="6072"/>
          <ac:spMkLst>
            <pc:docMk/>
            <pc:sldMk cId="3456797901" sldId="300"/>
            <ac:spMk id="170" creationId="{CDDDCF8A-392A-90C6-B329-EBF4FB6B73FB}"/>
          </ac:spMkLst>
        </pc:spChg>
        <pc:spChg chg="mod">
          <ac:chgData name="Praveen Namakkal Mohankumar" userId="8059d15b-4f8c-44f0-86d6-597a7b49ae19" providerId="ADAL" clId="{1B2690F7-0541-6447-8590-7BE60F306849}" dt="2023-11-30T00:47:11.659" v="6072"/>
          <ac:spMkLst>
            <pc:docMk/>
            <pc:sldMk cId="3456797901" sldId="300"/>
            <ac:spMk id="171" creationId="{74DB0EFC-F4B8-65EB-1872-80A551155C4E}"/>
          </ac:spMkLst>
        </pc:spChg>
        <pc:spChg chg="mod">
          <ac:chgData name="Praveen Namakkal Mohankumar" userId="8059d15b-4f8c-44f0-86d6-597a7b49ae19" providerId="ADAL" clId="{1B2690F7-0541-6447-8590-7BE60F306849}" dt="2023-11-30T00:47:11.659" v="6072"/>
          <ac:spMkLst>
            <pc:docMk/>
            <pc:sldMk cId="3456797901" sldId="300"/>
            <ac:spMk id="172" creationId="{AC4228C4-8E29-8750-F308-43FC707CC7AD}"/>
          </ac:spMkLst>
        </pc:spChg>
        <pc:spChg chg="mod">
          <ac:chgData name="Praveen Namakkal Mohankumar" userId="8059d15b-4f8c-44f0-86d6-597a7b49ae19" providerId="ADAL" clId="{1B2690F7-0541-6447-8590-7BE60F306849}" dt="2023-11-30T00:47:11.659" v="6072"/>
          <ac:spMkLst>
            <pc:docMk/>
            <pc:sldMk cId="3456797901" sldId="300"/>
            <ac:spMk id="173" creationId="{8800768B-331B-E2C4-DEF1-9D26807FE1D0}"/>
          </ac:spMkLst>
        </pc:spChg>
        <pc:spChg chg="mod">
          <ac:chgData name="Praveen Namakkal Mohankumar" userId="8059d15b-4f8c-44f0-86d6-597a7b49ae19" providerId="ADAL" clId="{1B2690F7-0541-6447-8590-7BE60F306849}" dt="2023-11-30T00:47:11.659" v="6072"/>
          <ac:spMkLst>
            <pc:docMk/>
            <pc:sldMk cId="3456797901" sldId="300"/>
            <ac:spMk id="174" creationId="{02CB9804-C053-C140-A31E-0AA4ADD93FD2}"/>
          </ac:spMkLst>
        </pc:spChg>
        <pc:spChg chg="mod">
          <ac:chgData name="Praveen Namakkal Mohankumar" userId="8059d15b-4f8c-44f0-86d6-597a7b49ae19" providerId="ADAL" clId="{1B2690F7-0541-6447-8590-7BE60F306849}" dt="2023-11-30T00:47:11.659" v="6072"/>
          <ac:spMkLst>
            <pc:docMk/>
            <pc:sldMk cId="3456797901" sldId="300"/>
            <ac:spMk id="175" creationId="{B80F20A5-EFD4-DA07-D3A7-32839B6AAC34}"/>
          </ac:spMkLst>
        </pc:spChg>
        <pc:spChg chg="mod">
          <ac:chgData name="Praveen Namakkal Mohankumar" userId="8059d15b-4f8c-44f0-86d6-597a7b49ae19" providerId="ADAL" clId="{1B2690F7-0541-6447-8590-7BE60F306849}" dt="2023-11-30T00:47:11.659" v="6072"/>
          <ac:spMkLst>
            <pc:docMk/>
            <pc:sldMk cId="3456797901" sldId="300"/>
            <ac:spMk id="176" creationId="{47440E9F-6073-2A2F-EBF0-85A6E4EA9805}"/>
          </ac:spMkLst>
        </pc:spChg>
        <pc:spChg chg="mod">
          <ac:chgData name="Praveen Namakkal Mohankumar" userId="8059d15b-4f8c-44f0-86d6-597a7b49ae19" providerId="ADAL" clId="{1B2690F7-0541-6447-8590-7BE60F306849}" dt="2023-11-30T00:47:11.659" v="6072"/>
          <ac:spMkLst>
            <pc:docMk/>
            <pc:sldMk cId="3456797901" sldId="300"/>
            <ac:spMk id="177" creationId="{C95992AD-A259-6596-DEBC-678DDDB330FA}"/>
          </ac:spMkLst>
        </pc:spChg>
        <pc:spChg chg="mod">
          <ac:chgData name="Praveen Namakkal Mohankumar" userId="8059d15b-4f8c-44f0-86d6-597a7b49ae19" providerId="ADAL" clId="{1B2690F7-0541-6447-8590-7BE60F306849}" dt="2023-11-30T00:47:11.659" v="6072"/>
          <ac:spMkLst>
            <pc:docMk/>
            <pc:sldMk cId="3456797901" sldId="300"/>
            <ac:spMk id="178" creationId="{ED077DA2-5720-77B6-EDDD-34279D49708E}"/>
          </ac:spMkLst>
        </pc:spChg>
        <pc:spChg chg="mod">
          <ac:chgData name="Praveen Namakkal Mohankumar" userId="8059d15b-4f8c-44f0-86d6-597a7b49ae19" providerId="ADAL" clId="{1B2690F7-0541-6447-8590-7BE60F306849}" dt="2023-11-30T00:47:11.659" v="6072"/>
          <ac:spMkLst>
            <pc:docMk/>
            <pc:sldMk cId="3456797901" sldId="300"/>
            <ac:spMk id="179" creationId="{DD7CF176-5EE9-937D-4643-ECCA6B5C9E5F}"/>
          </ac:spMkLst>
        </pc:spChg>
        <pc:spChg chg="mod">
          <ac:chgData name="Praveen Namakkal Mohankumar" userId="8059d15b-4f8c-44f0-86d6-597a7b49ae19" providerId="ADAL" clId="{1B2690F7-0541-6447-8590-7BE60F306849}" dt="2023-11-30T00:47:11.659" v="6072"/>
          <ac:spMkLst>
            <pc:docMk/>
            <pc:sldMk cId="3456797901" sldId="300"/>
            <ac:spMk id="180" creationId="{5E16FE2E-3739-96FC-D314-7A63E0162EFE}"/>
          </ac:spMkLst>
        </pc:spChg>
        <pc:spChg chg="mod">
          <ac:chgData name="Praveen Namakkal Mohankumar" userId="8059d15b-4f8c-44f0-86d6-597a7b49ae19" providerId="ADAL" clId="{1B2690F7-0541-6447-8590-7BE60F306849}" dt="2023-11-30T00:47:11.659" v="6072"/>
          <ac:spMkLst>
            <pc:docMk/>
            <pc:sldMk cId="3456797901" sldId="300"/>
            <ac:spMk id="181" creationId="{391115C3-623A-688C-8574-CA679265B540}"/>
          </ac:spMkLst>
        </pc:spChg>
        <pc:spChg chg="mod">
          <ac:chgData name="Praveen Namakkal Mohankumar" userId="8059d15b-4f8c-44f0-86d6-597a7b49ae19" providerId="ADAL" clId="{1B2690F7-0541-6447-8590-7BE60F306849}" dt="2023-11-30T00:47:11.659" v="6072"/>
          <ac:spMkLst>
            <pc:docMk/>
            <pc:sldMk cId="3456797901" sldId="300"/>
            <ac:spMk id="182" creationId="{1DF90EF0-F46C-E088-2AEF-A819806D3BF8}"/>
          </ac:spMkLst>
        </pc:spChg>
        <pc:spChg chg="mod">
          <ac:chgData name="Praveen Namakkal Mohankumar" userId="8059d15b-4f8c-44f0-86d6-597a7b49ae19" providerId="ADAL" clId="{1B2690F7-0541-6447-8590-7BE60F306849}" dt="2023-11-30T00:47:11.659" v="6072"/>
          <ac:spMkLst>
            <pc:docMk/>
            <pc:sldMk cId="3456797901" sldId="300"/>
            <ac:spMk id="183" creationId="{B4018E51-EB2A-F2E6-A6CA-D712950C2764}"/>
          </ac:spMkLst>
        </pc:spChg>
        <pc:spChg chg="mod">
          <ac:chgData name="Praveen Namakkal Mohankumar" userId="8059d15b-4f8c-44f0-86d6-597a7b49ae19" providerId="ADAL" clId="{1B2690F7-0541-6447-8590-7BE60F306849}" dt="2023-11-30T00:47:11.659" v="6072"/>
          <ac:spMkLst>
            <pc:docMk/>
            <pc:sldMk cId="3456797901" sldId="300"/>
            <ac:spMk id="184" creationId="{1FB8ACE7-06B5-5C38-2327-D7F7DD3F54A6}"/>
          </ac:spMkLst>
        </pc:spChg>
        <pc:spChg chg="mod">
          <ac:chgData name="Praveen Namakkal Mohankumar" userId="8059d15b-4f8c-44f0-86d6-597a7b49ae19" providerId="ADAL" clId="{1B2690F7-0541-6447-8590-7BE60F306849}" dt="2023-11-30T00:47:11.659" v="6072"/>
          <ac:spMkLst>
            <pc:docMk/>
            <pc:sldMk cId="3456797901" sldId="300"/>
            <ac:spMk id="185" creationId="{95441789-2F22-CB17-8DE3-3D2D83E37A29}"/>
          </ac:spMkLst>
        </pc:spChg>
        <pc:spChg chg="mod">
          <ac:chgData name="Praveen Namakkal Mohankumar" userId="8059d15b-4f8c-44f0-86d6-597a7b49ae19" providerId="ADAL" clId="{1B2690F7-0541-6447-8590-7BE60F306849}" dt="2023-11-30T00:47:11.659" v="6072"/>
          <ac:spMkLst>
            <pc:docMk/>
            <pc:sldMk cId="3456797901" sldId="300"/>
            <ac:spMk id="186" creationId="{10293483-8279-AE1C-FABD-9E65BB9C90D1}"/>
          </ac:spMkLst>
        </pc:spChg>
        <pc:spChg chg="mod">
          <ac:chgData name="Praveen Namakkal Mohankumar" userId="8059d15b-4f8c-44f0-86d6-597a7b49ae19" providerId="ADAL" clId="{1B2690F7-0541-6447-8590-7BE60F306849}" dt="2023-11-30T00:47:11.659" v="6072"/>
          <ac:spMkLst>
            <pc:docMk/>
            <pc:sldMk cId="3456797901" sldId="300"/>
            <ac:spMk id="187" creationId="{B8A55A68-42C8-515A-5BAF-A59B2093F91A}"/>
          </ac:spMkLst>
        </pc:spChg>
        <pc:spChg chg="mod">
          <ac:chgData name="Praveen Namakkal Mohankumar" userId="8059d15b-4f8c-44f0-86d6-597a7b49ae19" providerId="ADAL" clId="{1B2690F7-0541-6447-8590-7BE60F306849}" dt="2023-11-30T00:47:11.659" v="6072"/>
          <ac:spMkLst>
            <pc:docMk/>
            <pc:sldMk cId="3456797901" sldId="300"/>
            <ac:spMk id="188" creationId="{2B4E75D9-F402-DED8-DAAA-11DD023242FE}"/>
          </ac:spMkLst>
        </pc:spChg>
        <pc:spChg chg="mod">
          <ac:chgData name="Praveen Namakkal Mohankumar" userId="8059d15b-4f8c-44f0-86d6-597a7b49ae19" providerId="ADAL" clId="{1B2690F7-0541-6447-8590-7BE60F306849}" dt="2023-11-30T00:47:11.659" v="6072"/>
          <ac:spMkLst>
            <pc:docMk/>
            <pc:sldMk cId="3456797901" sldId="300"/>
            <ac:spMk id="189" creationId="{DB84F4FC-5FF5-E324-7C23-D6F2EB90164F}"/>
          </ac:spMkLst>
        </pc:spChg>
        <pc:spChg chg="mod">
          <ac:chgData name="Praveen Namakkal Mohankumar" userId="8059d15b-4f8c-44f0-86d6-597a7b49ae19" providerId="ADAL" clId="{1B2690F7-0541-6447-8590-7BE60F306849}" dt="2023-11-30T00:47:11.659" v="6072"/>
          <ac:spMkLst>
            <pc:docMk/>
            <pc:sldMk cId="3456797901" sldId="300"/>
            <ac:spMk id="190" creationId="{F30AC56B-ED42-8F8F-2546-EFC3AF6CC0AD}"/>
          </ac:spMkLst>
        </pc:spChg>
        <pc:spChg chg="mod">
          <ac:chgData name="Praveen Namakkal Mohankumar" userId="8059d15b-4f8c-44f0-86d6-597a7b49ae19" providerId="ADAL" clId="{1B2690F7-0541-6447-8590-7BE60F306849}" dt="2023-11-30T00:47:11.659" v="6072"/>
          <ac:spMkLst>
            <pc:docMk/>
            <pc:sldMk cId="3456797901" sldId="300"/>
            <ac:spMk id="191" creationId="{CB420AF7-2B5A-53ED-4032-70E5A6FEE5D5}"/>
          </ac:spMkLst>
        </pc:spChg>
        <pc:spChg chg="mod">
          <ac:chgData name="Praveen Namakkal Mohankumar" userId="8059d15b-4f8c-44f0-86d6-597a7b49ae19" providerId="ADAL" clId="{1B2690F7-0541-6447-8590-7BE60F306849}" dt="2023-11-30T00:47:11.659" v="6072"/>
          <ac:spMkLst>
            <pc:docMk/>
            <pc:sldMk cId="3456797901" sldId="300"/>
            <ac:spMk id="192" creationId="{D6B433D0-4EC3-4AE7-70FB-7B8F0D35A45B}"/>
          </ac:spMkLst>
        </pc:spChg>
        <pc:spChg chg="mod">
          <ac:chgData name="Praveen Namakkal Mohankumar" userId="8059d15b-4f8c-44f0-86d6-597a7b49ae19" providerId="ADAL" clId="{1B2690F7-0541-6447-8590-7BE60F306849}" dt="2023-11-30T00:47:11.659" v="6072"/>
          <ac:spMkLst>
            <pc:docMk/>
            <pc:sldMk cId="3456797901" sldId="300"/>
            <ac:spMk id="193" creationId="{2591C464-09E8-8F54-EE78-A926FEDED586}"/>
          </ac:spMkLst>
        </pc:spChg>
        <pc:spChg chg="mod">
          <ac:chgData name="Praveen Namakkal Mohankumar" userId="8059d15b-4f8c-44f0-86d6-597a7b49ae19" providerId="ADAL" clId="{1B2690F7-0541-6447-8590-7BE60F306849}" dt="2023-11-30T00:47:11.659" v="6072"/>
          <ac:spMkLst>
            <pc:docMk/>
            <pc:sldMk cId="3456797901" sldId="300"/>
            <ac:spMk id="194" creationId="{F254001B-F97F-89BD-4B69-69ABE0879632}"/>
          </ac:spMkLst>
        </pc:spChg>
        <pc:spChg chg="mod">
          <ac:chgData name="Praveen Namakkal Mohankumar" userId="8059d15b-4f8c-44f0-86d6-597a7b49ae19" providerId="ADAL" clId="{1B2690F7-0541-6447-8590-7BE60F306849}" dt="2023-11-30T00:47:11.659" v="6072"/>
          <ac:spMkLst>
            <pc:docMk/>
            <pc:sldMk cId="3456797901" sldId="300"/>
            <ac:spMk id="195" creationId="{EB2D66DF-36D9-1B53-B2F9-6B942CE48479}"/>
          </ac:spMkLst>
        </pc:spChg>
        <pc:spChg chg="mod">
          <ac:chgData name="Praveen Namakkal Mohankumar" userId="8059d15b-4f8c-44f0-86d6-597a7b49ae19" providerId="ADAL" clId="{1B2690F7-0541-6447-8590-7BE60F306849}" dt="2023-11-30T00:47:11.659" v="6072"/>
          <ac:spMkLst>
            <pc:docMk/>
            <pc:sldMk cId="3456797901" sldId="300"/>
            <ac:spMk id="196" creationId="{3D544F22-C570-B438-9CD1-44E22512ED38}"/>
          </ac:spMkLst>
        </pc:spChg>
        <pc:spChg chg="mod">
          <ac:chgData name="Praveen Namakkal Mohankumar" userId="8059d15b-4f8c-44f0-86d6-597a7b49ae19" providerId="ADAL" clId="{1B2690F7-0541-6447-8590-7BE60F306849}" dt="2023-11-30T00:47:11.659" v="6072"/>
          <ac:spMkLst>
            <pc:docMk/>
            <pc:sldMk cId="3456797901" sldId="300"/>
            <ac:spMk id="197" creationId="{9408351C-0E08-BD7D-4282-26950513B80F}"/>
          </ac:spMkLst>
        </pc:spChg>
        <pc:spChg chg="mod">
          <ac:chgData name="Praveen Namakkal Mohankumar" userId="8059d15b-4f8c-44f0-86d6-597a7b49ae19" providerId="ADAL" clId="{1B2690F7-0541-6447-8590-7BE60F306849}" dt="2023-11-30T00:47:11.659" v="6072"/>
          <ac:spMkLst>
            <pc:docMk/>
            <pc:sldMk cId="3456797901" sldId="300"/>
            <ac:spMk id="198" creationId="{7EF71902-F028-7E63-EC74-C5C2DADF29AC}"/>
          </ac:spMkLst>
        </pc:spChg>
        <pc:spChg chg="mod">
          <ac:chgData name="Praveen Namakkal Mohankumar" userId="8059d15b-4f8c-44f0-86d6-597a7b49ae19" providerId="ADAL" clId="{1B2690F7-0541-6447-8590-7BE60F306849}" dt="2023-11-30T00:47:11.659" v="6072"/>
          <ac:spMkLst>
            <pc:docMk/>
            <pc:sldMk cId="3456797901" sldId="300"/>
            <ac:spMk id="199" creationId="{A29397C2-B921-1713-4C81-7E5D2866B72A}"/>
          </ac:spMkLst>
        </pc:spChg>
        <pc:spChg chg="mod">
          <ac:chgData name="Praveen Namakkal Mohankumar" userId="8059d15b-4f8c-44f0-86d6-597a7b49ae19" providerId="ADAL" clId="{1B2690F7-0541-6447-8590-7BE60F306849}" dt="2023-11-30T00:47:11.659" v="6072"/>
          <ac:spMkLst>
            <pc:docMk/>
            <pc:sldMk cId="3456797901" sldId="300"/>
            <ac:spMk id="200" creationId="{95A43CA9-E864-9E0A-DEEC-45D8A024E2A4}"/>
          </ac:spMkLst>
        </pc:spChg>
        <pc:spChg chg="mod">
          <ac:chgData name="Praveen Namakkal Mohankumar" userId="8059d15b-4f8c-44f0-86d6-597a7b49ae19" providerId="ADAL" clId="{1B2690F7-0541-6447-8590-7BE60F306849}" dt="2023-11-30T00:47:11.659" v="6072"/>
          <ac:spMkLst>
            <pc:docMk/>
            <pc:sldMk cId="3456797901" sldId="300"/>
            <ac:spMk id="201" creationId="{CF636B2B-8EE5-88A2-9C64-AA46C71BA1C3}"/>
          </ac:spMkLst>
        </pc:spChg>
        <pc:spChg chg="mod">
          <ac:chgData name="Praveen Namakkal Mohankumar" userId="8059d15b-4f8c-44f0-86d6-597a7b49ae19" providerId="ADAL" clId="{1B2690F7-0541-6447-8590-7BE60F306849}" dt="2023-11-30T00:47:11.659" v="6072"/>
          <ac:spMkLst>
            <pc:docMk/>
            <pc:sldMk cId="3456797901" sldId="300"/>
            <ac:spMk id="202" creationId="{2E9EE929-5679-B01A-4BD6-DDD39658F679}"/>
          </ac:spMkLst>
        </pc:spChg>
        <pc:spChg chg="mod">
          <ac:chgData name="Praveen Namakkal Mohankumar" userId="8059d15b-4f8c-44f0-86d6-597a7b49ae19" providerId="ADAL" clId="{1B2690F7-0541-6447-8590-7BE60F306849}" dt="2023-11-30T00:47:11.659" v="6072"/>
          <ac:spMkLst>
            <pc:docMk/>
            <pc:sldMk cId="3456797901" sldId="300"/>
            <ac:spMk id="203" creationId="{80E07C72-3EDE-10DB-167A-0A2487E1A533}"/>
          </ac:spMkLst>
        </pc:spChg>
        <pc:spChg chg="mod">
          <ac:chgData name="Praveen Namakkal Mohankumar" userId="8059d15b-4f8c-44f0-86d6-597a7b49ae19" providerId="ADAL" clId="{1B2690F7-0541-6447-8590-7BE60F306849}" dt="2023-11-30T00:47:11.659" v="6072"/>
          <ac:spMkLst>
            <pc:docMk/>
            <pc:sldMk cId="3456797901" sldId="300"/>
            <ac:spMk id="204" creationId="{788E3F5E-BA29-B916-21D5-D5F3C8F14349}"/>
          </ac:spMkLst>
        </pc:spChg>
        <pc:spChg chg="mod">
          <ac:chgData name="Praveen Namakkal Mohankumar" userId="8059d15b-4f8c-44f0-86d6-597a7b49ae19" providerId="ADAL" clId="{1B2690F7-0541-6447-8590-7BE60F306849}" dt="2023-11-30T00:47:11.659" v="6072"/>
          <ac:spMkLst>
            <pc:docMk/>
            <pc:sldMk cId="3456797901" sldId="300"/>
            <ac:spMk id="205" creationId="{7C91CDDF-3079-D8D8-397B-FA676103CCE5}"/>
          </ac:spMkLst>
        </pc:spChg>
        <pc:spChg chg="mod">
          <ac:chgData name="Praveen Namakkal Mohankumar" userId="8059d15b-4f8c-44f0-86d6-597a7b49ae19" providerId="ADAL" clId="{1B2690F7-0541-6447-8590-7BE60F306849}" dt="2023-11-30T00:47:11.659" v="6072"/>
          <ac:spMkLst>
            <pc:docMk/>
            <pc:sldMk cId="3456797901" sldId="300"/>
            <ac:spMk id="206" creationId="{15C3EBDA-E10B-CEAD-F33F-DDC8C1F6FD29}"/>
          </ac:spMkLst>
        </pc:spChg>
        <pc:spChg chg="mod">
          <ac:chgData name="Praveen Namakkal Mohankumar" userId="8059d15b-4f8c-44f0-86d6-597a7b49ae19" providerId="ADAL" clId="{1B2690F7-0541-6447-8590-7BE60F306849}" dt="2023-11-30T00:47:11.659" v="6072"/>
          <ac:spMkLst>
            <pc:docMk/>
            <pc:sldMk cId="3456797901" sldId="300"/>
            <ac:spMk id="207" creationId="{6887EFA2-84C7-C5B5-5088-73E2CA546B92}"/>
          </ac:spMkLst>
        </pc:spChg>
        <pc:spChg chg="mod">
          <ac:chgData name="Praveen Namakkal Mohankumar" userId="8059d15b-4f8c-44f0-86d6-597a7b49ae19" providerId="ADAL" clId="{1B2690F7-0541-6447-8590-7BE60F306849}" dt="2023-11-30T00:47:11.659" v="6072"/>
          <ac:spMkLst>
            <pc:docMk/>
            <pc:sldMk cId="3456797901" sldId="300"/>
            <ac:spMk id="208" creationId="{D1271A6B-C9DF-FA9F-D42E-C9AAC282093F}"/>
          </ac:spMkLst>
        </pc:spChg>
        <pc:spChg chg="mod">
          <ac:chgData name="Praveen Namakkal Mohankumar" userId="8059d15b-4f8c-44f0-86d6-597a7b49ae19" providerId="ADAL" clId="{1B2690F7-0541-6447-8590-7BE60F306849}" dt="2023-11-30T00:47:11.659" v="6072"/>
          <ac:spMkLst>
            <pc:docMk/>
            <pc:sldMk cId="3456797901" sldId="300"/>
            <ac:spMk id="209" creationId="{C1E76177-177F-28E1-73A1-678CE855EF5C}"/>
          </ac:spMkLst>
        </pc:spChg>
        <pc:spChg chg="mod">
          <ac:chgData name="Praveen Namakkal Mohankumar" userId="8059d15b-4f8c-44f0-86d6-597a7b49ae19" providerId="ADAL" clId="{1B2690F7-0541-6447-8590-7BE60F306849}" dt="2023-11-30T00:47:11.659" v="6072"/>
          <ac:spMkLst>
            <pc:docMk/>
            <pc:sldMk cId="3456797901" sldId="300"/>
            <ac:spMk id="210" creationId="{373E8DBF-41A5-B5F5-3301-A4C22F50BAA3}"/>
          </ac:spMkLst>
        </pc:spChg>
        <pc:spChg chg="mod">
          <ac:chgData name="Praveen Namakkal Mohankumar" userId="8059d15b-4f8c-44f0-86d6-597a7b49ae19" providerId="ADAL" clId="{1B2690F7-0541-6447-8590-7BE60F306849}" dt="2023-11-30T00:47:11.659" v="6072"/>
          <ac:spMkLst>
            <pc:docMk/>
            <pc:sldMk cId="3456797901" sldId="300"/>
            <ac:spMk id="211" creationId="{624A9007-2445-44DA-F830-CE06E390DA3B}"/>
          </ac:spMkLst>
        </pc:spChg>
        <pc:spChg chg="mod">
          <ac:chgData name="Praveen Namakkal Mohankumar" userId="8059d15b-4f8c-44f0-86d6-597a7b49ae19" providerId="ADAL" clId="{1B2690F7-0541-6447-8590-7BE60F306849}" dt="2023-11-30T00:47:11.659" v="6072"/>
          <ac:spMkLst>
            <pc:docMk/>
            <pc:sldMk cId="3456797901" sldId="300"/>
            <ac:spMk id="212" creationId="{6EF93940-D2E4-5A29-95D9-06CE41E0CB2A}"/>
          </ac:spMkLst>
        </pc:spChg>
        <pc:spChg chg="mod">
          <ac:chgData name="Praveen Namakkal Mohankumar" userId="8059d15b-4f8c-44f0-86d6-597a7b49ae19" providerId="ADAL" clId="{1B2690F7-0541-6447-8590-7BE60F306849}" dt="2023-11-30T00:47:11.659" v="6072"/>
          <ac:spMkLst>
            <pc:docMk/>
            <pc:sldMk cId="3456797901" sldId="300"/>
            <ac:spMk id="213" creationId="{B33A4A00-122F-FCA9-4BA1-D70537D7E094}"/>
          </ac:spMkLst>
        </pc:spChg>
        <pc:spChg chg="mod">
          <ac:chgData name="Praveen Namakkal Mohankumar" userId="8059d15b-4f8c-44f0-86d6-597a7b49ae19" providerId="ADAL" clId="{1B2690F7-0541-6447-8590-7BE60F306849}" dt="2023-11-30T00:47:11.659" v="6072"/>
          <ac:spMkLst>
            <pc:docMk/>
            <pc:sldMk cId="3456797901" sldId="300"/>
            <ac:spMk id="214" creationId="{35D28EB0-6042-5225-A53B-A9B99AADE0E7}"/>
          </ac:spMkLst>
        </pc:spChg>
        <pc:spChg chg="mod">
          <ac:chgData name="Praveen Namakkal Mohankumar" userId="8059d15b-4f8c-44f0-86d6-597a7b49ae19" providerId="ADAL" clId="{1B2690F7-0541-6447-8590-7BE60F306849}" dt="2023-11-30T00:47:11.659" v="6072"/>
          <ac:spMkLst>
            <pc:docMk/>
            <pc:sldMk cId="3456797901" sldId="300"/>
            <ac:spMk id="215" creationId="{240D51D2-8AA2-2CC1-6BD6-72FDB0CF7D5B}"/>
          </ac:spMkLst>
        </pc:spChg>
        <pc:spChg chg="mod">
          <ac:chgData name="Praveen Namakkal Mohankumar" userId="8059d15b-4f8c-44f0-86d6-597a7b49ae19" providerId="ADAL" clId="{1B2690F7-0541-6447-8590-7BE60F306849}" dt="2023-11-30T00:47:11.659" v="6072"/>
          <ac:spMkLst>
            <pc:docMk/>
            <pc:sldMk cId="3456797901" sldId="300"/>
            <ac:spMk id="216" creationId="{EDC24E1B-4E5C-6C23-4CA9-1A5330695B00}"/>
          </ac:spMkLst>
        </pc:spChg>
        <pc:spChg chg="mod">
          <ac:chgData name="Praveen Namakkal Mohankumar" userId="8059d15b-4f8c-44f0-86d6-597a7b49ae19" providerId="ADAL" clId="{1B2690F7-0541-6447-8590-7BE60F306849}" dt="2023-11-30T00:47:11.659" v="6072"/>
          <ac:spMkLst>
            <pc:docMk/>
            <pc:sldMk cId="3456797901" sldId="300"/>
            <ac:spMk id="217" creationId="{7C42DF0F-F01D-767F-2655-DC065DF9193C}"/>
          </ac:spMkLst>
        </pc:spChg>
        <pc:spChg chg="mod">
          <ac:chgData name="Praveen Namakkal Mohankumar" userId="8059d15b-4f8c-44f0-86d6-597a7b49ae19" providerId="ADAL" clId="{1B2690F7-0541-6447-8590-7BE60F306849}" dt="2023-11-30T00:47:11.659" v="6072"/>
          <ac:spMkLst>
            <pc:docMk/>
            <pc:sldMk cId="3456797901" sldId="300"/>
            <ac:spMk id="218" creationId="{28AED2EB-3126-C818-1312-E3DA4BB22667}"/>
          </ac:spMkLst>
        </pc:spChg>
        <pc:spChg chg="mod">
          <ac:chgData name="Praveen Namakkal Mohankumar" userId="8059d15b-4f8c-44f0-86d6-597a7b49ae19" providerId="ADAL" clId="{1B2690F7-0541-6447-8590-7BE60F306849}" dt="2023-11-30T00:47:11.659" v="6072"/>
          <ac:spMkLst>
            <pc:docMk/>
            <pc:sldMk cId="3456797901" sldId="300"/>
            <ac:spMk id="219" creationId="{809A1398-7890-607E-D5D2-5DAC63D79FC4}"/>
          </ac:spMkLst>
        </pc:spChg>
        <pc:spChg chg="mod">
          <ac:chgData name="Praveen Namakkal Mohankumar" userId="8059d15b-4f8c-44f0-86d6-597a7b49ae19" providerId="ADAL" clId="{1B2690F7-0541-6447-8590-7BE60F306849}" dt="2023-11-30T00:47:11.659" v="6072"/>
          <ac:spMkLst>
            <pc:docMk/>
            <pc:sldMk cId="3456797901" sldId="300"/>
            <ac:spMk id="220" creationId="{EBF9DD49-6F68-BA44-661A-C78F285BF815}"/>
          </ac:spMkLst>
        </pc:spChg>
        <pc:spChg chg="mod">
          <ac:chgData name="Praveen Namakkal Mohankumar" userId="8059d15b-4f8c-44f0-86d6-597a7b49ae19" providerId="ADAL" clId="{1B2690F7-0541-6447-8590-7BE60F306849}" dt="2023-11-30T00:47:11.659" v="6072"/>
          <ac:spMkLst>
            <pc:docMk/>
            <pc:sldMk cId="3456797901" sldId="300"/>
            <ac:spMk id="221" creationId="{6F6481E0-D88B-17C5-8652-6ADFEEDFC5D8}"/>
          </ac:spMkLst>
        </pc:spChg>
        <pc:spChg chg="mod">
          <ac:chgData name="Praveen Namakkal Mohankumar" userId="8059d15b-4f8c-44f0-86d6-597a7b49ae19" providerId="ADAL" clId="{1B2690F7-0541-6447-8590-7BE60F306849}" dt="2023-11-30T00:47:11.659" v="6072"/>
          <ac:spMkLst>
            <pc:docMk/>
            <pc:sldMk cId="3456797901" sldId="300"/>
            <ac:spMk id="222" creationId="{51F4340F-3C73-FB4D-C5B5-3F37C13DA460}"/>
          </ac:spMkLst>
        </pc:spChg>
        <pc:spChg chg="mod">
          <ac:chgData name="Praveen Namakkal Mohankumar" userId="8059d15b-4f8c-44f0-86d6-597a7b49ae19" providerId="ADAL" clId="{1B2690F7-0541-6447-8590-7BE60F306849}" dt="2023-11-30T00:47:11.659" v="6072"/>
          <ac:spMkLst>
            <pc:docMk/>
            <pc:sldMk cId="3456797901" sldId="300"/>
            <ac:spMk id="223" creationId="{BC303DBD-DE19-D5D9-820A-B3C282564E48}"/>
          </ac:spMkLst>
        </pc:spChg>
        <pc:spChg chg="mod">
          <ac:chgData name="Praveen Namakkal Mohankumar" userId="8059d15b-4f8c-44f0-86d6-597a7b49ae19" providerId="ADAL" clId="{1B2690F7-0541-6447-8590-7BE60F306849}" dt="2023-11-30T00:47:11.659" v="6072"/>
          <ac:spMkLst>
            <pc:docMk/>
            <pc:sldMk cId="3456797901" sldId="300"/>
            <ac:spMk id="224" creationId="{E9402AE4-228B-2A55-A32E-8A8818EBF3B3}"/>
          </ac:spMkLst>
        </pc:spChg>
        <pc:spChg chg="mod">
          <ac:chgData name="Praveen Namakkal Mohankumar" userId="8059d15b-4f8c-44f0-86d6-597a7b49ae19" providerId="ADAL" clId="{1B2690F7-0541-6447-8590-7BE60F306849}" dt="2023-11-30T00:47:11.659" v="6072"/>
          <ac:spMkLst>
            <pc:docMk/>
            <pc:sldMk cId="3456797901" sldId="300"/>
            <ac:spMk id="225" creationId="{536B5195-7D36-FB5A-CC6D-2743E62AFC95}"/>
          </ac:spMkLst>
        </pc:spChg>
        <pc:spChg chg="mod">
          <ac:chgData name="Praveen Namakkal Mohankumar" userId="8059d15b-4f8c-44f0-86d6-597a7b49ae19" providerId="ADAL" clId="{1B2690F7-0541-6447-8590-7BE60F306849}" dt="2023-11-30T00:47:11.659" v="6072"/>
          <ac:spMkLst>
            <pc:docMk/>
            <pc:sldMk cId="3456797901" sldId="300"/>
            <ac:spMk id="226" creationId="{19141F05-1F3D-E980-2298-E67E87CA6549}"/>
          </ac:spMkLst>
        </pc:spChg>
        <pc:spChg chg="mod">
          <ac:chgData name="Praveen Namakkal Mohankumar" userId="8059d15b-4f8c-44f0-86d6-597a7b49ae19" providerId="ADAL" clId="{1B2690F7-0541-6447-8590-7BE60F306849}" dt="2023-11-30T00:47:11.659" v="6072"/>
          <ac:spMkLst>
            <pc:docMk/>
            <pc:sldMk cId="3456797901" sldId="300"/>
            <ac:spMk id="227" creationId="{EADD0B6E-0AE9-42E4-7DC6-1C8C46096A1D}"/>
          </ac:spMkLst>
        </pc:spChg>
        <pc:spChg chg="mod">
          <ac:chgData name="Praveen Namakkal Mohankumar" userId="8059d15b-4f8c-44f0-86d6-597a7b49ae19" providerId="ADAL" clId="{1B2690F7-0541-6447-8590-7BE60F306849}" dt="2023-11-30T00:47:27.961" v="6078" actId="14100"/>
          <ac:spMkLst>
            <pc:docMk/>
            <pc:sldMk cId="3456797901" sldId="300"/>
            <ac:spMk id="228" creationId="{2AAEE4A2-C36E-3614-C11B-5EBDC0A7EC0A}"/>
          </ac:spMkLst>
        </pc:spChg>
        <pc:spChg chg="mod">
          <ac:chgData name="Praveen Namakkal Mohankumar" userId="8059d15b-4f8c-44f0-86d6-597a7b49ae19" providerId="ADAL" clId="{1B2690F7-0541-6447-8590-7BE60F306849}" dt="2023-11-30T00:47:11.659" v="6072"/>
          <ac:spMkLst>
            <pc:docMk/>
            <pc:sldMk cId="3456797901" sldId="300"/>
            <ac:spMk id="229" creationId="{C5A10FE9-0918-D2B6-955C-A7062A775668}"/>
          </ac:spMkLst>
        </pc:spChg>
        <pc:spChg chg="mod">
          <ac:chgData name="Praveen Namakkal Mohankumar" userId="8059d15b-4f8c-44f0-86d6-597a7b49ae19" providerId="ADAL" clId="{1B2690F7-0541-6447-8590-7BE60F306849}" dt="2023-11-30T00:47:11.659" v="6072"/>
          <ac:spMkLst>
            <pc:docMk/>
            <pc:sldMk cId="3456797901" sldId="300"/>
            <ac:spMk id="230" creationId="{E3B8F1A8-FC1A-40D4-59B5-81603E48E6FA}"/>
          </ac:spMkLst>
        </pc:spChg>
        <pc:spChg chg="mod">
          <ac:chgData name="Praveen Namakkal Mohankumar" userId="8059d15b-4f8c-44f0-86d6-597a7b49ae19" providerId="ADAL" clId="{1B2690F7-0541-6447-8590-7BE60F306849}" dt="2023-11-30T00:47:11.659" v="6072"/>
          <ac:spMkLst>
            <pc:docMk/>
            <pc:sldMk cId="3456797901" sldId="300"/>
            <ac:spMk id="231" creationId="{91CC3D2E-76C7-D0DE-F76D-A738F3058A46}"/>
          </ac:spMkLst>
        </pc:spChg>
        <pc:spChg chg="mod">
          <ac:chgData name="Praveen Namakkal Mohankumar" userId="8059d15b-4f8c-44f0-86d6-597a7b49ae19" providerId="ADAL" clId="{1B2690F7-0541-6447-8590-7BE60F306849}" dt="2023-11-30T00:47:11.659" v="6072"/>
          <ac:spMkLst>
            <pc:docMk/>
            <pc:sldMk cId="3456797901" sldId="300"/>
            <ac:spMk id="232" creationId="{3023850D-6324-C4BF-E73A-DA75EBC16513}"/>
          </ac:spMkLst>
        </pc:spChg>
        <pc:spChg chg="mod">
          <ac:chgData name="Praveen Namakkal Mohankumar" userId="8059d15b-4f8c-44f0-86d6-597a7b49ae19" providerId="ADAL" clId="{1B2690F7-0541-6447-8590-7BE60F306849}" dt="2023-11-30T00:47:11.659" v="6072"/>
          <ac:spMkLst>
            <pc:docMk/>
            <pc:sldMk cId="3456797901" sldId="300"/>
            <ac:spMk id="233" creationId="{82300259-EDE2-2288-88C7-9A813F12310B}"/>
          </ac:spMkLst>
        </pc:spChg>
        <pc:spChg chg="mod">
          <ac:chgData name="Praveen Namakkal Mohankumar" userId="8059d15b-4f8c-44f0-86d6-597a7b49ae19" providerId="ADAL" clId="{1B2690F7-0541-6447-8590-7BE60F306849}" dt="2023-11-30T00:47:11.659" v="6072"/>
          <ac:spMkLst>
            <pc:docMk/>
            <pc:sldMk cId="3456797901" sldId="300"/>
            <ac:spMk id="234" creationId="{AB8C6726-16F5-4ACE-FE10-403BFF880864}"/>
          </ac:spMkLst>
        </pc:spChg>
        <pc:spChg chg="mod">
          <ac:chgData name="Praveen Namakkal Mohankumar" userId="8059d15b-4f8c-44f0-86d6-597a7b49ae19" providerId="ADAL" clId="{1B2690F7-0541-6447-8590-7BE60F306849}" dt="2023-11-30T00:47:11.659" v="6072"/>
          <ac:spMkLst>
            <pc:docMk/>
            <pc:sldMk cId="3456797901" sldId="300"/>
            <ac:spMk id="235" creationId="{1BD30267-6D8D-E168-0EDD-C1814F35EBBE}"/>
          </ac:spMkLst>
        </pc:spChg>
        <pc:spChg chg="mod">
          <ac:chgData name="Praveen Namakkal Mohankumar" userId="8059d15b-4f8c-44f0-86d6-597a7b49ae19" providerId="ADAL" clId="{1B2690F7-0541-6447-8590-7BE60F306849}" dt="2023-11-30T00:47:11.659" v="6072"/>
          <ac:spMkLst>
            <pc:docMk/>
            <pc:sldMk cId="3456797901" sldId="300"/>
            <ac:spMk id="236" creationId="{87D5BFE5-C593-6C4A-5EA3-A08F40234356}"/>
          </ac:spMkLst>
        </pc:spChg>
        <pc:spChg chg="mod">
          <ac:chgData name="Praveen Namakkal Mohankumar" userId="8059d15b-4f8c-44f0-86d6-597a7b49ae19" providerId="ADAL" clId="{1B2690F7-0541-6447-8590-7BE60F306849}" dt="2023-11-30T00:47:11.659" v="6072"/>
          <ac:spMkLst>
            <pc:docMk/>
            <pc:sldMk cId="3456797901" sldId="300"/>
            <ac:spMk id="237" creationId="{E1B15B14-2720-339D-14A5-D5C8A82EF193}"/>
          </ac:spMkLst>
        </pc:spChg>
        <pc:spChg chg="mod">
          <ac:chgData name="Praveen Namakkal Mohankumar" userId="8059d15b-4f8c-44f0-86d6-597a7b49ae19" providerId="ADAL" clId="{1B2690F7-0541-6447-8590-7BE60F306849}" dt="2023-11-30T00:47:11.659" v="6072"/>
          <ac:spMkLst>
            <pc:docMk/>
            <pc:sldMk cId="3456797901" sldId="300"/>
            <ac:spMk id="238" creationId="{8BD12BB4-4A8A-05EA-DF5F-5A2E3FA15CC5}"/>
          </ac:spMkLst>
        </pc:spChg>
        <pc:spChg chg="mod">
          <ac:chgData name="Praveen Namakkal Mohankumar" userId="8059d15b-4f8c-44f0-86d6-597a7b49ae19" providerId="ADAL" clId="{1B2690F7-0541-6447-8590-7BE60F306849}" dt="2023-11-30T00:47:11.659" v="6072"/>
          <ac:spMkLst>
            <pc:docMk/>
            <pc:sldMk cId="3456797901" sldId="300"/>
            <ac:spMk id="239" creationId="{256ECB20-ED10-A4B6-85A9-072356053872}"/>
          </ac:spMkLst>
        </pc:spChg>
        <pc:spChg chg="mod">
          <ac:chgData name="Praveen Namakkal Mohankumar" userId="8059d15b-4f8c-44f0-86d6-597a7b49ae19" providerId="ADAL" clId="{1B2690F7-0541-6447-8590-7BE60F306849}" dt="2023-11-30T00:47:11.659" v="6072"/>
          <ac:spMkLst>
            <pc:docMk/>
            <pc:sldMk cId="3456797901" sldId="300"/>
            <ac:spMk id="240" creationId="{C0CE1F62-F9D5-5261-AE32-4BEA12AF8C92}"/>
          </ac:spMkLst>
        </pc:spChg>
        <pc:spChg chg="mod">
          <ac:chgData name="Praveen Namakkal Mohankumar" userId="8059d15b-4f8c-44f0-86d6-597a7b49ae19" providerId="ADAL" clId="{1B2690F7-0541-6447-8590-7BE60F306849}" dt="2023-11-30T00:47:11.659" v="6072"/>
          <ac:spMkLst>
            <pc:docMk/>
            <pc:sldMk cId="3456797901" sldId="300"/>
            <ac:spMk id="241" creationId="{13CCD337-5F46-43E4-C4F7-82500E16C522}"/>
          </ac:spMkLst>
        </pc:spChg>
        <pc:spChg chg="mod">
          <ac:chgData name="Praveen Namakkal Mohankumar" userId="8059d15b-4f8c-44f0-86d6-597a7b49ae19" providerId="ADAL" clId="{1B2690F7-0541-6447-8590-7BE60F306849}" dt="2023-11-30T00:47:11.659" v="6072"/>
          <ac:spMkLst>
            <pc:docMk/>
            <pc:sldMk cId="3456797901" sldId="300"/>
            <ac:spMk id="242" creationId="{EAD3F422-43F7-6CCB-408B-A36C5DEDC39E}"/>
          </ac:spMkLst>
        </pc:spChg>
        <pc:spChg chg="mod">
          <ac:chgData name="Praveen Namakkal Mohankumar" userId="8059d15b-4f8c-44f0-86d6-597a7b49ae19" providerId="ADAL" clId="{1B2690F7-0541-6447-8590-7BE60F306849}" dt="2023-11-30T00:47:11.659" v="6072"/>
          <ac:spMkLst>
            <pc:docMk/>
            <pc:sldMk cId="3456797901" sldId="300"/>
            <ac:spMk id="243" creationId="{FFC3A926-35F3-208D-FF41-1AC8F2BE773D}"/>
          </ac:spMkLst>
        </pc:spChg>
        <pc:spChg chg="mod">
          <ac:chgData name="Praveen Namakkal Mohankumar" userId="8059d15b-4f8c-44f0-86d6-597a7b49ae19" providerId="ADAL" clId="{1B2690F7-0541-6447-8590-7BE60F306849}" dt="2023-11-30T00:47:11.659" v="6072"/>
          <ac:spMkLst>
            <pc:docMk/>
            <pc:sldMk cId="3456797901" sldId="300"/>
            <ac:spMk id="244" creationId="{3A464DE2-3FB5-F1EB-CAA4-83B51B9A7F3A}"/>
          </ac:spMkLst>
        </pc:spChg>
        <pc:spChg chg="mod">
          <ac:chgData name="Praveen Namakkal Mohankumar" userId="8059d15b-4f8c-44f0-86d6-597a7b49ae19" providerId="ADAL" clId="{1B2690F7-0541-6447-8590-7BE60F306849}" dt="2023-11-30T00:47:11.659" v="6072"/>
          <ac:spMkLst>
            <pc:docMk/>
            <pc:sldMk cId="3456797901" sldId="300"/>
            <ac:spMk id="247" creationId="{AEA93CED-2094-2C0E-5FD8-E316D24C757A}"/>
          </ac:spMkLst>
        </pc:spChg>
        <pc:spChg chg="mod">
          <ac:chgData name="Praveen Namakkal Mohankumar" userId="8059d15b-4f8c-44f0-86d6-597a7b49ae19" providerId="ADAL" clId="{1B2690F7-0541-6447-8590-7BE60F306849}" dt="2023-11-30T00:47:11.659" v="6072"/>
          <ac:spMkLst>
            <pc:docMk/>
            <pc:sldMk cId="3456797901" sldId="300"/>
            <ac:spMk id="248" creationId="{4C7A809F-7D08-86DD-8E25-000E7C232C6F}"/>
          </ac:spMkLst>
        </pc:spChg>
        <pc:spChg chg="mod">
          <ac:chgData name="Praveen Namakkal Mohankumar" userId="8059d15b-4f8c-44f0-86d6-597a7b49ae19" providerId="ADAL" clId="{1B2690F7-0541-6447-8590-7BE60F306849}" dt="2023-11-30T00:47:11.659" v="6072"/>
          <ac:spMkLst>
            <pc:docMk/>
            <pc:sldMk cId="3456797901" sldId="300"/>
            <ac:spMk id="249" creationId="{29F848C6-3EEE-29D6-DD4A-F96960A22896}"/>
          </ac:spMkLst>
        </pc:spChg>
        <pc:spChg chg="mod">
          <ac:chgData name="Praveen Namakkal Mohankumar" userId="8059d15b-4f8c-44f0-86d6-597a7b49ae19" providerId="ADAL" clId="{1B2690F7-0541-6447-8590-7BE60F306849}" dt="2023-11-30T00:47:11.659" v="6072"/>
          <ac:spMkLst>
            <pc:docMk/>
            <pc:sldMk cId="3456797901" sldId="300"/>
            <ac:spMk id="250" creationId="{2E4317AD-E1D2-D9FA-78D5-40994AAB2C2D}"/>
          </ac:spMkLst>
        </pc:spChg>
        <pc:spChg chg="mod">
          <ac:chgData name="Praveen Namakkal Mohankumar" userId="8059d15b-4f8c-44f0-86d6-597a7b49ae19" providerId="ADAL" clId="{1B2690F7-0541-6447-8590-7BE60F306849}" dt="2023-11-30T00:47:11.659" v="6072"/>
          <ac:spMkLst>
            <pc:docMk/>
            <pc:sldMk cId="3456797901" sldId="300"/>
            <ac:spMk id="251" creationId="{CB31AF8A-20A7-266E-6F84-FA320B798B6D}"/>
          </ac:spMkLst>
        </pc:spChg>
        <pc:spChg chg="mod">
          <ac:chgData name="Praveen Namakkal Mohankumar" userId="8059d15b-4f8c-44f0-86d6-597a7b49ae19" providerId="ADAL" clId="{1B2690F7-0541-6447-8590-7BE60F306849}" dt="2023-11-30T00:47:11.659" v="6072"/>
          <ac:spMkLst>
            <pc:docMk/>
            <pc:sldMk cId="3456797901" sldId="300"/>
            <ac:spMk id="252" creationId="{D53133A3-3532-DB75-E59B-995D331CFC32}"/>
          </ac:spMkLst>
        </pc:spChg>
        <pc:spChg chg="mod">
          <ac:chgData name="Praveen Namakkal Mohankumar" userId="8059d15b-4f8c-44f0-86d6-597a7b49ae19" providerId="ADAL" clId="{1B2690F7-0541-6447-8590-7BE60F306849}" dt="2023-11-30T00:47:11.659" v="6072"/>
          <ac:spMkLst>
            <pc:docMk/>
            <pc:sldMk cId="3456797901" sldId="300"/>
            <ac:spMk id="253" creationId="{1A0025F8-10AB-C43F-69EC-217C9048C6F9}"/>
          </ac:spMkLst>
        </pc:spChg>
        <pc:spChg chg="mod">
          <ac:chgData name="Praveen Namakkal Mohankumar" userId="8059d15b-4f8c-44f0-86d6-597a7b49ae19" providerId="ADAL" clId="{1B2690F7-0541-6447-8590-7BE60F306849}" dt="2023-11-30T00:47:11.659" v="6072"/>
          <ac:spMkLst>
            <pc:docMk/>
            <pc:sldMk cId="3456797901" sldId="300"/>
            <ac:spMk id="255" creationId="{3F54F887-9A71-3B04-273C-7E6CED11A2FC}"/>
          </ac:spMkLst>
        </pc:spChg>
        <pc:spChg chg="mod">
          <ac:chgData name="Praveen Namakkal Mohankumar" userId="8059d15b-4f8c-44f0-86d6-597a7b49ae19" providerId="ADAL" clId="{1B2690F7-0541-6447-8590-7BE60F306849}" dt="2023-11-30T00:47:11.659" v="6072"/>
          <ac:spMkLst>
            <pc:docMk/>
            <pc:sldMk cId="3456797901" sldId="300"/>
            <ac:spMk id="256" creationId="{4818CABB-8B82-3B87-2C75-AAE41F022AB4}"/>
          </ac:spMkLst>
        </pc:spChg>
        <pc:spChg chg="mod">
          <ac:chgData name="Praveen Namakkal Mohankumar" userId="8059d15b-4f8c-44f0-86d6-597a7b49ae19" providerId="ADAL" clId="{1B2690F7-0541-6447-8590-7BE60F306849}" dt="2023-11-30T00:47:11.659" v="6072"/>
          <ac:spMkLst>
            <pc:docMk/>
            <pc:sldMk cId="3456797901" sldId="300"/>
            <ac:spMk id="257" creationId="{50238D5E-6889-20C1-C66D-8DB8E32AFB8C}"/>
          </ac:spMkLst>
        </pc:spChg>
        <pc:spChg chg="mod">
          <ac:chgData name="Praveen Namakkal Mohankumar" userId="8059d15b-4f8c-44f0-86d6-597a7b49ae19" providerId="ADAL" clId="{1B2690F7-0541-6447-8590-7BE60F306849}" dt="2023-11-30T00:47:11.659" v="6072"/>
          <ac:spMkLst>
            <pc:docMk/>
            <pc:sldMk cId="3456797901" sldId="300"/>
            <ac:spMk id="258" creationId="{C1E6A352-BDD4-12E7-1F35-AF5214B17941}"/>
          </ac:spMkLst>
        </pc:spChg>
        <pc:spChg chg="mod">
          <ac:chgData name="Praveen Namakkal Mohankumar" userId="8059d15b-4f8c-44f0-86d6-597a7b49ae19" providerId="ADAL" clId="{1B2690F7-0541-6447-8590-7BE60F306849}" dt="2023-11-30T00:47:11.659" v="6072"/>
          <ac:spMkLst>
            <pc:docMk/>
            <pc:sldMk cId="3456797901" sldId="300"/>
            <ac:spMk id="259" creationId="{6725466C-75C8-D802-3304-AA7A19882359}"/>
          </ac:spMkLst>
        </pc:spChg>
        <pc:spChg chg="mod">
          <ac:chgData name="Praveen Namakkal Mohankumar" userId="8059d15b-4f8c-44f0-86d6-597a7b49ae19" providerId="ADAL" clId="{1B2690F7-0541-6447-8590-7BE60F306849}" dt="2023-11-30T00:47:11.659" v="6072"/>
          <ac:spMkLst>
            <pc:docMk/>
            <pc:sldMk cId="3456797901" sldId="300"/>
            <ac:spMk id="260" creationId="{8D36B8E5-2856-10FA-98E7-8D06DA8B9D29}"/>
          </ac:spMkLst>
        </pc:spChg>
        <pc:grpChg chg="add del mod">
          <ac:chgData name="Praveen Namakkal Mohankumar" userId="8059d15b-4f8c-44f0-86d6-597a7b49ae19" providerId="ADAL" clId="{1B2690F7-0541-6447-8590-7BE60F306849}" dt="2023-11-30T00:47:33.692" v="6085"/>
          <ac:grpSpMkLst>
            <pc:docMk/>
            <pc:sldMk cId="3456797901" sldId="300"/>
            <ac:grpSpMk id="3" creationId="{9F488095-40FA-5E27-EF3B-3CDC1CEDBDE7}"/>
          </ac:grpSpMkLst>
        </pc:grpChg>
        <pc:grpChg chg="mod">
          <ac:chgData name="Praveen Namakkal Mohankumar" userId="8059d15b-4f8c-44f0-86d6-597a7b49ae19" providerId="ADAL" clId="{1B2690F7-0541-6447-8590-7BE60F306849}" dt="2023-11-30T00:47:11.659" v="6072"/>
          <ac:grpSpMkLst>
            <pc:docMk/>
            <pc:sldMk cId="3456797901" sldId="300"/>
            <ac:grpSpMk id="4" creationId="{35E44BD4-A665-EB06-A0BB-A403DE748A2A}"/>
          </ac:grpSpMkLst>
        </pc:grpChg>
        <pc:grpChg chg="mod">
          <ac:chgData name="Praveen Namakkal Mohankumar" userId="8059d15b-4f8c-44f0-86d6-597a7b49ae19" providerId="ADAL" clId="{1B2690F7-0541-6447-8590-7BE60F306849}" dt="2023-11-30T00:47:11.659" v="6072"/>
          <ac:grpSpMkLst>
            <pc:docMk/>
            <pc:sldMk cId="3456797901" sldId="300"/>
            <ac:grpSpMk id="5" creationId="{C4E6D228-923A-7510-874A-66A2F5840DFB}"/>
          </ac:grpSpMkLst>
        </pc:grpChg>
        <pc:grpChg chg="mod">
          <ac:chgData name="Praveen Namakkal Mohankumar" userId="8059d15b-4f8c-44f0-86d6-597a7b49ae19" providerId="ADAL" clId="{1B2690F7-0541-6447-8590-7BE60F306849}" dt="2023-11-30T00:47:11.659" v="6072"/>
          <ac:grpSpMkLst>
            <pc:docMk/>
            <pc:sldMk cId="3456797901" sldId="300"/>
            <ac:grpSpMk id="6" creationId="{DCD0A3EC-0A43-6AB4-B433-C40DA4120EC5}"/>
          </ac:grpSpMkLst>
        </pc:grpChg>
        <pc:grpChg chg="del">
          <ac:chgData name="Praveen Namakkal Mohankumar" userId="8059d15b-4f8c-44f0-86d6-597a7b49ae19" providerId="ADAL" clId="{1B2690F7-0541-6447-8590-7BE60F306849}" dt="2023-11-27T19:53:54.869" v="3692" actId="478"/>
          <ac:grpSpMkLst>
            <pc:docMk/>
            <pc:sldMk cId="3456797901" sldId="300"/>
            <ac:grpSpMk id="7" creationId="{00000000-0000-0000-0000-000000000000}"/>
          </ac:grpSpMkLst>
        </pc:grpChg>
        <pc:grpChg chg="mod">
          <ac:chgData name="Praveen Namakkal Mohankumar" userId="8059d15b-4f8c-44f0-86d6-597a7b49ae19" providerId="ADAL" clId="{1B2690F7-0541-6447-8590-7BE60F306849}" dt="2023-11-30T00:47:11.659" v="6072"/>
          <ac:grpSpMkLst>
            <pc:docMk/>
            <pc:sldMk cId="3456797901" sldId="300"/>
            <ac:grpSpMk id="7" creationId="{34701F53-0E23-651E-2364-88F333E6069F}"/>
          </ac:grpSpMkLst>
        </pc:grpChg>
        <pc:grpChg chg="mod">
          <ac:chgData name="Praveen Namakkal Mohankumar" userId="8059d15b-4f8c-44f0-86d6-597a7b49ae19" providerId="ADAL" clId="{1B2690F7-0541-6447-8590-7BE60F306849}" dt="2023-11-30T00:47:11.659" v="6072"/>
          <ac:grpSpMkLst>
            <pc:docMk/>
            <pc:sldMk cId="3456797901" sldId="300"/>
            <ac:grpSpMk id="8" creationId="{D995A054-DB71-85AA-BEF6-E788A03A2ADB}"/>
          </ac:grpSpMkLst>
        </pc:grpChg>
        <pc:grpChg chg="mod">
          <ac:chgData name="Praveen Namakkal Mohankumar" userId="8059d15b-4f8c-44f0-86d6-597a7b49ae19" providerId="ADAL" clId="{1B2690F7-0541-6447-8590-7BE60F306849}" dt="2023-11-30T00:47:11.659" v="6072"/>
          <ac:grpSpMkLst>
            <pc:docMk/>
            <pc:sldMk cId="3456797901" sldId="300"/>
            <ac:grpSpMk id="9" creationId="{CCB761E6-7D11-910D-2348-C735C9F1A718}"/>
          </ac:grpSpMkLst>
        </pc:grpChg>
        <pc:grpChg chg="mod">
          <ac:chgData name="Praveen Namakkal Mohankumar" userId="8059d15b-4f8c-44f0-86d6-597a7b49ae19" providerId="ADAL" clId="{1B2690F7-0541-6447-8590-7BE60F306849}" dt="2023-11-30T00:47:11.659" v="6072"/>
          <ac:grpSpMkLst>
            <pc:docMk/>
            <pc:sldMk cId="3456797901" sldId="300"/>
            <ac:grpSpMk id="10" creationId="{D9AA4DA5-9757-852E-FA88-9DB34B954BCF}"/>
          </ac:grpSpMkLst>
        </pc:grpChg>
        <pc:grpChg chg="mod">
          <ac:chgData name="Praveen Namakkal Mohankumar" userId="8059d15b-4f8c-44f0-86d6-597a7b49ae19" providerId="ADAL" clId="{1B2690F7-0541-6447-8590-7BE60F306849}" dt="2023-11-30T00:47:11.659" v="6072"/>
          <ac:grpSpMkLst>
            <pc:docMk/>
            <pc:sldMk cId="3456797901" sldId="300"/>
            <ac:grpSpMk id="245" creationId="{5443029C-5BB1-29F5-FB4E-827C309BAE56}"/>
          </ac:grpSpMkLst>
        </pc:grpChg>
        <pc:grpChg chg="mod">
          <ac:chgData name="Praveen Namakkal Mohankumar" userId="8059d15b-4f8c-44f0-86d6-597a7b49ae19" providerId="ADAL" clId="{1B2690F7-0541-6447-8590-7BE60F306849}" dt="2023-11-30T00:47:11.659" v="6072"/>
          <ac:grpSpMkLst>
            <pc:docMk/>
            <pc:sldMk cId="3456797901" sldId="300"/>
            <ac:grpSpMk id="246" creationId="{52A88D04-9ED1-6361-6A22-C21AA090C2B8}"/>
          </ac:grpSpMkLst>
        </pc:grpChg>
        <pc:grpChg chg="mod">
          <ac:chgData name="Praveen Namakkal Mohankumar" userId="8059d15b-4f8c-44f0-86d6-597a7b49ae19" providerId="ADAL" clId="{1B2690F7-0541-6447-8590-7BE60F306849}" dt="2023-11-30T00:47:11.659" v="6072"/>
          <ac:grpSpMkLst>
            <pc:docMk/>
            <pc:sldMk cId="3456797901" sldId="300"/>
            <ac:grpSpMk id="254" creationId="{D8E85687-2CA4-494D-3DF9-A5C11AE1E0BD}"/>
          </ac:grpSpMkLst>
        </pc:grpChg>
        <pc:graphicFrameChg chg="del">
          <ac:chgData name="Praveen Namakkal Mohankumar" userId="8059d15b-4f8c-44f0-86d6-597a7b49ae19" providerId="ADAL" clId="{1B2690F7-0541-6447-8590-7BE60F306849}" dt="2023-11-27T19:53:56.958" v="3693" actId="478"/>
          <ac:graphicFrameMkLst>
            <pc:docMk/>
            <pc:sldMk cId="3456797901" sldId="300"/>
            <ac:graphicFrameMk id="10" creationId="{00000000-0000-0000-0000-000000000000}"/>
          </ac:graphicFrameMkLst>
        </pc:graphicFrameChg>
      </pc:sldChg>
      <pc:sldChg chg="add del setBg">
        <pc:chgData name="Praveen Namakkal Mohankumar" userId="8059d15b-4f8c-44f0-86d6-597a7b49ae19" providerId="ADAL" clId="{1B2690F7-0541-6447-8590-7BE60F306849}" dt="2023-11-27T19:47:23.567" v="3605"/>
        <pc:sldMkLst>
          <pc:docMk/>
          <pc:sldMk cId="4051032680" sldId="300"/>
        </pc:sldMkLst>
      </pc:sldChg>
      <pc:sldChg chg="addSp delSp modSp add mod modAnim">
        <pc:chgData name="Praveen Namakkal Mohankumar" userId="8059d15b-4f8c-44f0-86d6-597a7b49ae19" providerId="ADAL" clId="{1B2690F7-0541-6447-8590-7BE60F306849}" dt="2023-11-30T18:39:37.975" v="9354"/>
        <pc:sldMkLst>
          <pc:docMk/>
          <pc:sldMk cId="2848573356" sldId="301"/>
        </pc:sldMkLst>
        <pc:spChg chg="add del mod">
          <ac:chgData name="Praveen Namakkal Mohankumar" userId="8059d15b-4f8c-44f0-86d6-597a7b49ae19" providerId="ADAL" clId="{1B2690F7-0541-6447-8590-7BE60F306849}" dt="2023-11-30T00:39:12.460" v="5959"/>
          <ac:spMkLst>
            <pc:docMk/>
            <pc:sldMk cId="2848573356" sldId="301"/>
            <ac:spMk id="2" creationId="{001270B8-1CB9-4E9D-3BC9-49CA1075F4EC}"/>
          </ac:spMkLst>
        </pc:spChg>
        <pc:spChg chg="mod">
          <ac:chgData name="Praveen Namakkal Mohankumar" userId="8059d15b-4f8c-44f0-86d6-597a7b49ae19" providerId="ADAL" clId="{1B2690F7-0541-6447-8590-7BE60F306849}" dt="2023-11-30T18:15:03.768" v="9045" actId="1038"/>
          <ac:spMkLst>
            <pc:docMk/>
            <pc:sldMk cId="2848573356" sldId="301"/>
            <ac:spMk id="7" creationId="{00000000-0000-0000-0000-000000000000}"/>
          </ac:spMkLst>
        </pc:spChg>
        <pc:spChg chg="mod">
          <ac:chgData name="Praveen Namakkal Mohankumar" userId="8059d15b-4f8c-44f0-86d6-597a7b49ae19" providerId="ADAL" clId="{1B2690F7-0541-6447-8590-7BE60F306849}" dt="2023-11-30T18:15:12.601" v="9059" actId="1076"/>
          <ac:spMkLst>
            <pc:docMk/>
            <pc:sldMk cId="2848573356" sldId="301"/>
            <ac:spMk id="13" creationId="{00000000-0000-0000-0000-000000000000}"/>
          </ac:spMkLst>
        </pc:spChg>
      </pc:sldChg>
      <pc:sldChg chg="addSp delSp modSp add mod ord modAnim modShow">
        <pc:chgData name="Praveen Namakkal Mohankumar" userId="8059d15b-4f8c-44f0-86d6-597a7b49ae19" providerId="ADAL" clId="{1B2690F7-0541-6447-8590-7BE60F306849}" dt="2023-11-30T19:29:53.589" v="9700" actId="20577"/>
        <pc:sldMkLst>
          <pc:docMk/>
          <pc:sldMk cId="3430870426" sldId="302"/>
        </pc:sldMkLst>
        <pc:spChg chg="add del mod">
          <ac:chgData name="Praveen Namakkal Mohankumar" userId="8059d15b-4f8c-44f0-86d6-597a7b49ae19" providerId="ADAL" clId="{1B2690F7-0541-6447-8590-7BE60F306849}" dt="2023-11-30T18:28:00.399" v="9231" actId="1076"/>
          <ac:spMkLst>
            <pc:docMk/>
            <pc:sldMk cId="3430870426" sldId="302"/>
            <ac:spMk id="2" creationId="{F84A0ED4-26C0-39DB-C08C-7F5F5450D484}"/>
          </ac:spMkLst>
        </pc:spChg>
        <pc:spChg chg="mod">
          <ac:chgData name="Praveen Namakkal Mohankumar" userId="8059d15b-4f8c-44f0-86d6-597a7b49ae19" providerId="ADAL" clId="{1B2690F7-0541-6447-8590-7BE60F306849}" dt="2023-11-30T00:01:32.580" v="4775" actId="1076"/>
          <ac:spMkLst>
            <pc:docMk/>
            <pc:sldMk cId="3430870426" sldId="302"/>
            <ac:spMk id="5" creationId="{9152A312-5109-DFDD-D8E4-570B2663D6C9}"/>
          </ac:spMkLst>
        </pc:spChg>
        <pc:spChg chg="del mod">
          <ac:chgData name="Praveen Namakkal Mohankumar" userId="8059d15b-4f8c-44f0-86d6-597a7b49ae19" providerId="ADAL" clId="{1B2690F7-0541-6447-8590-7BE60F306849}" dt="2023-11-30T00:11:26.585" v="5330" actId="478"/>
          <ac:spMkLst>
            <pc:docMk/>
            <pc:sldMk cId="3430870426" sldId="302"/>
            <ac:spMk id="7" creationId="{B53FE4D6-7C54-914C-9F1B-5344AED746FC}"/>
          </ac:spMkLst>
        </pc:spChg>
        <pc:spChg chg="del">
          <ac:chgData name="Praveen Namakkal Mohankumar" userId="8059d15b-4f8c-44f0-86d6-597a7b49ae19" providerId="ADAL" clId="{1B2690F7-0541-6447-8590-7BE60F306849}" dt="2023-11-29T23:30:36.901" v="4188" actId="478"/>
          <ac:spMkLst>
            <pc:docMk/>
            <pc:sldMk cId="3430870426" sldId="302"/>
            <ac:spMk id="9" creationId="{856DE79F-F23C-AEAE-1AED-0CFABB61B9F2}"/>
          </ac:spMkLst>
        </pc:spChg>
        <pc:spChg chg="del">
          <ac:chgData name="Praveen Namakkal Mohankumar" userId="8059d15b-4f8c-44f0-86d6-597a7b49ae19" providerId="ADAL" clId="{1B2690F7-0541-6447-8590-7BE60F306849}" dt="2023-11-29T23:30:36.901" v="4188" actId="478"/>
          <ac:spMkLst>
            <pc:docMk/>
            <pc:sldMk cId="3430870426" sldId="302"/>
            <ac:spMk id="11" creationId="{724158E5-DEAC-B3A2-0631-A77A84B201FB}"/>
          </ac:spMkLst>
        </pc:spChg>
        <pc:spChg chg="mod">
          <ac:chgData name="Praveen Namakkal Mohankumar" userId="8059d15b-4f8c-44f0-86d6-597a7b49ae19" providerId="ADAL" clId="{1B2690F7-0541-6447-8590-7BE60F306849}" dt="2023-11-30T18:27:58.269" v="9229"/>
          <ac:spMkLst>
            <pc:docMk/>
            <pc:sldMk cId="3430870426" sldId="302"/>
            <ac:spMk id="12" creationId="{D2635F77-D443-29D0-3640-E8E4E5157889}"/>
          </ac:spMkLst>
        </pc:spChg>
        <pc:spChg chg="mod">
          <ac:chgData name="Praveen Namakkal Mohankumar" userId="8059d15b-4f8c-44f0-86d6-597a7b49ae19" providerId="ADAL" clId="{1B2690F7-0541-6447-8590-7BE60F306849}" dt="2023-11-30T18:27:58.269" v="9229"/>
          <ac:spMkLst>
            <pc:docMk/>
            <pc:sldMk cId="3430870426" sldId="302"/>
            <ac:spMk id="18" creationId="{FBD28F21-7D52-0202-1ACC-04BBD6AB17BC}"/>
          </ac:spMkLst>
        </pc:spChg>
        <pc:spChg chg="mod">
          <ac:chgData name="Praveen Namakkal Mohankumar" userId="8059d15b-4f8c-44f0-86d6-597a7b49ae19" providerId="ADAL" clId="{1B2690F7-0541-6447-8590-7BE60F306849}" dt="2023-11-30T18:27:58.269" v="9229"/>
          <ac:spMkLst>
            <pc:docMk/>
            <pc:sldMk cId="3430870426" sldId="302"/>
            <ac:spMk id="21" creationId="{5A54A96E-6AB6-6572-EA09-310AC4B96371}"/>
          </ac:spMkLst>
        </pc:spChg>
        <pc:spChg chg="mod">
          <ac:chgData name="Praveen Namakkal Mohankumar" userId="8059d15b-4f8c-44f0-86d6-597a7b49ae19" providerId="ADAL" clId="{1B2690F7-0541-6447-8590-7BE60F306849}" dt="2023-11-30T18:27:58.269" v="9229"/>
          <ac:spMkLst>
            <pc:docMk/>
            <pc:sldMk cId="3430870426" sldId="302"/>
            <ac:spMk id="23" creationId="{0864B086-A69A-5FAD-1976-F3BB600F971A}"/>
          </ac:spMkLst>
        </pc:spChg>
        <pc:spChg chg="add mod">
          <ac:chgData name="Praveen Namakkal Mohankumar" userId="8059d15b-4f8c-44f0-86d6-597a7b49ae19" providerId="ADAL" clId="{1B2690F7-0541-6447-8590-7BE60F306849}" dt="2023-11-30T19:29:53.589" v="9700" actId="20577"/>
          <ac:spMkLst>
            <pc:docMk/>
            <pc:sldMk cId="3430870426" sldId="302"/>
            <ac:spMk id="25" creationId="{DD652735-13C1-AB98-4696-6212E80165DC}"/>
          </ac:spMkLst>
        </pc:spChg>
        <pc:spChg chg="add mod">
          <ac:chgData name="Praveen Namakkal Mohankumar" userId="8059d15b-4f8c-44f0-86d6-597a7b49ae19" providerId="ADAL" clId="{1B2690F7-0541-6447-8590-7BE60F306849}" dt="2023-11-30T19:05:56.193" v="9686" actId="313"/>
          <ac:spMkLst>
            <pc:docMk/>
            <pc:sldMk cId="3430870426" sldId="302"/>
            <ac:spMk id="26" creationId="{8A10DA92-4000-E677-4B7B-656336DA6FB7}"/>
          </ac:spMkLst>
        </pc:spChg>
        <pc:grpChg chg="add mod">
          <ac:chgData name="Praveen Namakkal Mohankumar" userId="8059d15b-4f8c-44f0-86d6-597a7b49ae19" providerId="ADAL" clId="{1B2690F7-0541-6447-8590-7BE60F306849}" dt="2023-11-30T18:59:44.343" v="9662" actId="164"/>
          <ac:grpSpMkLst>
            <pc:docMk/>
            <pc:sldMk cId="3430870426" sldId="302"/>
            <ac:grpSpMk id="3" creationId="{D4BEB5F8-EBCB-86C7-752C-D418FDE8EE77}"/>
          </ac:grpSpMkLst>
        </pc:grpChg>
        <pc:grpChg chg="add mod">
          <ac:chgData name="Praveen Namakkal Mohankumar" userId="8059d15b-4f8c-44f0-86d6-597a7b49ae19" providerId="ADAL" clId="{1B2690F7-0541-6447-8590-7BE60F306849}" dt="2023-11-30T18:59:48.923" v="9663" actId="164"/>
          <ac:grpSpMkLst>
            <pc:docMk/>
            <pc:sldMk cId="3430870426" sldId="302"/>
            <ac:grpSpMk id="4" creationId="{807761F0-F68D-3268-D9EE-117F776BA74D}"/>
          </ac:grpSpMkLst>
        </pc:grpChg>
        <pc:grpChg chg="add mod">
          <ac:chgData name="Praveen Namakkal Mohankumar" userId="8059d15b-4f8c-44f0-86d6-597a7b49ae19" providerId="ADAL" clId="{1B2690F7-0541-6447-8590-7BE60F306849}" dt="2023-11-30T18:59:44.343" v="9662" actId="164"/>
          <ac:grpSpMkLst>
            <pc:docMk/>
            <pc:sldMk cId="3430870426" sldId="302"/>
            <ac:grpSpMk id="11" creationId="{7AFA8DFE-EC9A-BA50-3AF2-6A448B72A716}"/>
          </ac:grpSpMkLst>
        </pc:grpChg>
        <pc:grpChg chg="mod">
          <ac:chgData name="Praveen Namakkal Mohankumar" userId="8059d15b-4f8c-44f0-86d6-597a7b49ae19" providerId="ADAL" clId="{1B2690F7-0541-6447-8590-7BE60F306849}" dt="2023-11-30T18:27:58.269" v="9229"/>
          <ac:grpSpMkLst>
            <pc:docMk/>
            <pc:sldMk cId="3430870426" sldId="302"/>
            <ac:grpSpMk id="13" creationId="{C17BB90A-10A4-A6D2-5C85-F45F2CB79A9C}"/>
          </ac:grpSpMkLst>
        </pc:grpChg>
        <pc:grpChg chg="add mod">
          <ac:chgData name="Praveen Namakkal Mohankumar" userId="8059d15b-4f8c-44f0-86d6-597a7b49ae19" providerId="ADAL" clId="{1B2690F7-0541-6447-8590-7BE60F306849}" dt="2023-11-30T18:59:48.923" v="9663" actId="164"/>
          <ac:grpSpMkLst>
            <pc:docMk/>
            <pc:sldMk cId="3430870426" sldId="302"/>
            <ac:grpSpMk id="20" creationId="{60E837EA-24AD-722A-2F48-DFAA92931E93}"/>
          </ac:grpSpMkLst>
        </pc:grpChg>
        <pc:grpChg chg="mod">
          <ac:chgData name="Praveen Namakkal Mohankumar" userId="8059d15b-4f8c-44f0-86d6-597a7b49ae19" providerId="ADAL" clId="{1B2690F7-0541-6447-8590-7BE60F306849}" dt="2023-11-30T18:27:58.269" v="9229"/>
          <ac:grpSpMkLst>
            <pc:docMk/>
            <pc:sldMk cId="3430870426" sldId="302"/>
            <ac:grpSpMk id="22" creationId="{E3B027CB-CADF-7CFE-11E6-218096EB7D35}"/>
          </ac:grpSpMkLst>
        </pc:grpChg>
        <pc:graphicFrameChg chg="add del mod modGraphic">
          <ac:chgData name="Praveen Namakkal Mohankumar" userId="8059d15b-4f8c-44f0-86d6-597a7b49ae19" providerId="ADAL" clId="{1B2690F7-0541-6447-8590-7BE60F306849}" dt="2023-11-30T00:11:50.053" v="5340" actId="478"/>
          <ac:graphicFrameMkLst>
            <pc:docMk/>
            <pc:sldMk cId="3430870426" sldId="302"/>
            <ac:graphicFrameMk id="3" creationId="{60EE8786-7677-E93D-7B55-D2BFE46A3BBB}"/>
          </ac:graphicFrameMkLst>
        </pc:graphicFrameChg>
        <pc:graphicFrameChg chg="add del mod modGraphic">
          <ac:chgData name="Praveen Namakkal Mohankumar" userId="8059d15b-4f8c-44f0-86d6-597a7b49ae19" providerId="ADAL" clId="{1B2690F7-0541-6447-8590-7BE60F306849}" dt="2023-11-30T18:27:57.989" v="9228" actId="478"/>
          <ac:graphicFrameMkLst>
            <pc:docMk/>
            <pc:sldMk cId="3430870426" sldId="302"/>
            <ac:graphicFrameMk id="3" creationId="{FD8CE32B-B935-DF8A-E4E9-578649F7BAB4}"/>
          </ac:graphicFrameMkLst>
        </pc:graphicFrameChg>
        <pc:graphicFrameChg chg="add del mod modGraphic">
          <ac:chgData name="Praveen Namakkal Mohankumar" userId="8059d15b-4f8c-44f0-86d6-597a7b49ae19" providerId="ADAL" clId="{1B2690F7-0541-6447-8590-7BE60F306849}" dt="2023-11-30T18:27:57.989" v="9228" actId="478"/>
          <ac:graphicFrameMkLst>
            <pc:docMk/>
            <pc:sldMk cId="3430870426" sldId="302"/>
            <ac:graphicFrameMk id="4" creationId="{00000000-0000-0000-0000-000000000000}"/>
          </ac:graphicFrameMkLst>
        </pc:graphicFrameChg>
        <pc:graphicFrameChg chg="add del mod">
          <ac:chgData name="Praveen Namakkal Mohankumar" userId="8059d15b-4f8c-44f0-86d6-597a7b49ae19" providerId="ADAL" clId="{1B2690F7-0541-6447-8590-7BE60F306849}" dt="2023-11-30T18:25:16.444" v="9167" actId="478"/>
          <ac:graphicFrameMkLst>
            <pc:docMk/>
            <pc:sldMk cId="3430870426" sldId="302"/>
            <ac:graphicFrameMk id="7" creationId="{EAD233EA-9963-E30D-C9EB-94535B22E949}"/>
          </ac:graphicFrameMkLst>
        </pc:graphicFrameChg>
        <pc:graphicFrameChg chg="add del mod">
          <ac:chgData name="Praveen Namakkal Mohankumar" userId="8059d15b-4f8c-44f0-86d6-597a7b49ae19" providerId="ADAL" clId="{1B2690F7-0541-6447-8590-7BE60F306849}" dt="2023-11-30T18:25:16.444" v="9167" actId="478"/>
          <ac:graphicFrameMkLst>
            <pc:docMk/>
            <pc:sldMk cId="3430870426" sldId="302"/>
            <ac:graphicFrameMk id="8" creationId="{5D4A2CDB-0E95-CDC7-C9FF-3A541C9EF5CB}"/>
          </ac:graphicFrameMkLst>
        </pc:graphicFrameChg>
        <pc:graphicFrameChg chg="del">
          <ac:chgData name="Praveen Namakkal Mohankumar" userId="8059d15b-4f8c-44f0-86d6-597a7b49ae19" providerId="ADAL" clId="{1B2690F7-0541-6447-8590-7BE60F306849}" dt="2023-11-29T23:30:36.901" v="4188" actId="478"/>
          <ac:graphicFrameMkLst>
            <pc:docMk/>
            <pc:sldMk cId="3430870426" sldId="302"/>
            <ac:graphicFrameMk id="8" creationId="{CE6EDF9B-7E19-63CB-1F82-8B8BDACA1AA9}"/>
          </ac:graphicFrameMkLst>
        </pc:graphicFrameChg>
        <pc:graphicFrameChg chg="add del mod">
          <ac:chgData name="Praveen Namakkal Mohankumar" userId="8059d15b-4f8c-44f0-86d6-597a7b49ae19" providerId="ADAL" clId="{1B2690F7-0541-6447-8590-7BE60F306849}" dt="2023-11-30T18:25:52.484" v="9198" actId="478"/>
          <ac:graphicFrameMkLst>
            <pc:docMk/>
            <pc:sldMk cId="3430870426" sldId="302"/>
            <ac:graphicFrameMk id="9" creationId="{7BD8522B-0816-901E-3A7D-FEDBFF4685C2}"/>
          </ac:graphicFrameMkLst>
        </pc:graphicFrameChg>
        <pc:graphicFrameChg chg="add del mod">
          <ac:chgData name="Praveen Namakkal Mohankumar" userId="8059d15b-4f8c-44f0-86d6-597a7b49ae19" providerId="ADAL" clId="{1B2690F7-0541-6447-8590-7BE60F306849}" dt="2023-11-30T18:28:28.862" v="9260" actId="478"/>
          <ac:graphicFrameMkLst>
            <pc:docMk/>
            <pc:sldMk cId="3430870426" sldId="302"/>
            <ac:graphicFrameMk id="10" creationId="{7105BE8B-4BE0-A068-2244-5AD741ADC5C2}"/>
          </ac:graphicFrameMkLst>
        </pc:graphicFrameChg>
        <pc:graphicFrameChg chg="del">
          <ac:chgData name="Praveen Namakkal Mohankumar" userId="8059d15b-4f8c-44f0-86d6-597a7b49ae19" providerId="ADAL" clId="{1B2690F7-0541-6447-8590-7BE60F306849}" dt="2023-11-29T23:30:36.901" v="4188" actId="478"/>
          <ac:graphicFrameMkLst>
            <pc:docMk/>
            <pc:sldMk cId="3430870426" sldId="302"/>
            <ac:graphicFrameMk id="10" creationId="{BD7A86C1-74C2-AD22-310F-15C5C3C52748}"/>
          </ac:graphicFrameMkLst>
        </pc:graphicFrameChg>
        <pc:graphicFrameChg chg="add del mod modGraphic">
          <ac:chgData name="Praveen Namakkal Mohankumar" userId="8059d15b-4f8c-44f0-86d6-597a7b49ae19" providerId="ADAL" clId="{1B2690F7-0541-6447-8590-7BE60F306849}" dt="2023-11-30T00:11:50.053" v="5340" actId="478"/>
          <ac:graphicFrameMkLst>
            <pc:docMk/>
            <pc:sldMk cId="3430870426" sldId="302"/>
            <ac:graphicFrameMk id="12" creationId="{7BEB5B23-4A8E-01C4-61C7-F168F81B4520}"/>
          </ac:graphicFrameMkLst>
        </pc:graphicFrameChg>
        <pc:graphicFrameChg chg="add mod">
          <ac:chgData name="Praveen Namakkal Mohankumar" userId="8059d15b-4f8c-44f0-86d6-597a7b49ae19" providerId="ADAL" clId="{1B2690F7-0541-6447-8590-7BE60F306849}" dt="2023-11-30T00:12:19.640" v="5400"/>
          <ac:graphicFrameMkLst>
            <pc:docMk/>
            <pc:sldMk cId="3430870426" sldId="302"/>
            <ac:graphicFrameMk id="13" creationId="{995889A4-2333-451F-A3E2-C56EF1EFC219}"/>
          </ac:graphicFrameMkLst>
        </pc:graphicFrameChg>
        <pc:graphicFrameChg chg="add del mod">
          <ac:chgData name="Praveen Namakkal Mohankumar" userId="8059d15b-4f8c-44f0-86d6-597a7b49ae19" providerId="ADAL" clId="{1B2690F7-0541-6447-8590-7BE60F306849}" dt="2023-11-30T18:19:49.772" v="9095" actId="478"/>
          <ac:graphicFrameMkLst>
            <pc:docMk/>
            <pc:sldMk cId="3430870426" sldId="302"/>
            <ac:graphicFrameMk id="14" creationId="{C2FF43BF-2E78-042B-BA27-46B59E560AA2}"/>
          </ac:graphicFrameMkLst>
        </pc:graphicFrameChg>
        <pc:graphicFrameChg chg="add del mod">
          <ac:chgData name="Praveen Namakkal Mohankumar" userId="8059d15b-4f8c-44f0-86d6-597a7b49ae19" providerId="ADAL" clId="{1B2690F7-0541-6447-8590-7BE60F306849}" dt="2023-11-30T18:19:49.772" v="9095" actId="478"/>
          <ac:graphicFrameMkLst>
            <pc:docMk/>
            <pc:sldMk cId="3430870426" sldId="302"/>
            <ac:graphicFrameMk id="16" creationId="{A3D2849F-57FD-0614-FB80-9F5F57CD7463}"/>
          </ac:graphicFrameMkLst>
        </pc:graphicFrameChg>
        <pc:graphicFrameChg chg="add del mod">
          <ac:chgData name="Praveen Namakkal Mohankumar" userId="8059d15b-4f8c-44f0-86d6-597a7b49ae19" providerId="ADAL" clId="{1B2690F7-0541-6447-8590-7BE60F306849}" dt="2023-11-30T18:19:49.772" v="9095" actId="478"/>
          <ac:graphicFrameMkLst>
            <pc:docMk/>
            <pc:sldMk cId="3430870426" sldId="302"/>
            <ac:graphicFrameMk id="17" creationId="{581B5881-470D-3118-0586-FBEC7A25679F}"/>
          </ac:graphicFrameMkLst>
        </pc:graphicFrameChg>
        <pc:cxnChg chg="mod">
          <ac:chgData name="Praveen Namakkal Mohankumar" userId="8059d15b-4f8c-44f0-86d6-597a7b49ae19" providerId="ADAL" clId="{1B2690F7-0541-6447-8590-7BE60F306849}" dt="2023-11-30T18:28:21.779" v="9258" actId="208"/>
          <ac:cxnSpMkLst>
            <pc:docMk/>
            <pc:sldMk cId="3430870426" sldId="302"/>
            <ac:cxnSpMk id="19" creationId="{D9966DA2-3D92-E4FA-18B4-CFD132AEC258}"/>
          </ac:cxnSpMkLst>
        </pc:cxnChg>
        <pc:cxnChg chg="mod">
          <ac:chgData name="Praveen Namakkal Mohankumar" userId="8059d15b-4f8c-44f0-86d6-597a7b49ae19" providerId="ADAL" clId="{1B2690F7-0541-6447-8590-7BE60F306849}" dt="2023-11-30T18:28:25.447" v="9259" actId="208"/>
          <ac:cxnSpMkLst>
            <pc:docMk/>
            <pc:sldMk cId="3430870426" sldId="302"/>
            <ac:cxnSpMk id="24" creationId="{5AD61E82-A287-017D-D12A-D3FE6294ABD3}"/>
          </ac:cxnSpMkLst>
        </pc:cxnChg>
      </pc:sldChg>
      <pc:sldChg chg="addSp delSp modSp add mod modAnim">
        <pc:chgData name="Praveen Namakkal Mohankumar" userId="8059d15b-4f8c-44f0-86d6-597a7b49ae19" providerId="ADAL" clId="{1B2690F7-0541-6447-8590-7BE60F306849}" dt="2023-11-30T18:36:43.020" v="9316"/>
        <pc:sldMkLst>
          <pc:docMk/>
          <pc:sldMk cId="1356947849" sldId="303"/>
        </pc:sldMkLst>
        <pc:spChg chg="del">
          <ac:chgData name="Praveen Namakkal Mohankumar" userId="8059d15b-4f8c-44f0-86d6-597a7b49ae19" providerId="ADAL" clId="{1B2690F7-0541-6447-8590-7BE60F306849}" dt="2023-11-30T00:17:42.146" v="5515" actId="478"/>
          <ac:spMkLst>
            <pc:docMk/>
            <pc:sldMk cId="1356947849" sldId="303"/>
            <ac:spMk id="3" creationId="{00000000-0000-0000-0000-000000000000}"/>
          </ac:spMkLst>
        </pc:spChg>
        <pc:spChg chg="add mod">
          <ac:chgData name="Praveen Namakkal Mohankumar" userId="8059d15b-4f8c-44f0-86d6-597a7b49ae19" providerId="ADAL" clId="{1B2690F7-0541-6447-8590-7BE60F306849}" dt="2023-11-30T17:46:57.538" v="8512" actId="115"/>
          <ac:spMkLst>
            <pc:docMk/>
            <pc:sldMk cId="1356947849" sldId="303"/>
            <ac:spMk id="3" creationId="{3497357C-679D-A68B-B581-60C3AF0F3B30}"/>
          </ac:spMkLst>
        </pc:spChg>
        <pc:spChg chg="mod">
          <ac:chgData name="Praveen Namakkal Mohankumar" userId="8059d15b-4f8c-44f0-86d6-597a7b49ae19" providerId="ADAL" clId="{1B2690F7-0541-6447-8590-7BE60F306849}" dt="2023-11-30T17:46:59.656" v="8513" actId="1036"/>
          <ac:spMkLst>
            <pc:docMk/>
            <pc:sldMk cId="1356947849" sldId="303"/>
            <ac:spMk id="4" creationId="{2123AE4C-ACD7-D1C6-24A0-FECD3EDC1809}"/>
          </ac:spMkLst>
        </pc:spChg>
        <pc:spChg chg="add del">
          <ac:chgData name="Praveen Namakkal Mohankumar" userId="8059d15b-4f8c-44f0-86d6-597a7b49ae19" providerId="ADAL" clId="{1B2690F7-0541-6447-8590-7BE60F306849}" dt="2023-11-30T17:09:22.591" v="7339" actId="478"/>
          <ac:spMkLst>
            <pc:docMk/>
            <pc:sldMk cId="1356947849" sldId="303"/>
            <ac:spMk id="5" creationId="{A18AC797-7FCB-7F6D-34E4-70B43DEC31FC}"/>
          </ac:spMkLst>
        </pc:spChg>
        <pc:spChg chg="add mod">
          <ac:chgData name="Praveen Namakkal Mohankumar" userId="8059d15b-4f8c-44f0-86d6-597a7b49ae19" providerId="ADAL" clId="{1B2690F7-0541-6447-8590-7BE60F306849}" dt="2023-11-30T17:11:50.863" v="7658" actId="1036"/>
          <ac:spMkLst>
            <pc:docMk/>
            <pc:sldMk cId="1356947849" sldId="303"/>
            <ac:spMk id="6" creationId="{35FDD31E-C898-1AA8-7356-71DE69FC1DB6}"/>
          </ac:spMkLst>
        </pc:spChg>
        <pc:spChg chg="add del mod">
          <ac:chgData name="Praveen Namakkal Mohankumar" userId="8059d15b-4f8c-44f0-86d6-597a7b49ae19" providerId="ADAL" clId="{1B2690F7-0541-6447-8590-7BE60F306849}" dt="2023-11-30T17:11:42.197" v="7639" actId="478"/>
          <ac:spMkLst>
            <pc:docMk/>
            <pc:sldMk cId="1356947849" sldId="303"/>
            <ac:spMk id="8" creationId="{DBFD1371-09D0-1F87-B193-A7358B45964D}"/>
          </ac:spMkLst>
        </pc:spChg>
        <pc:spChg chg="add mod">
          <ac:chgData name="Praveen Namakkal Mohankumar" userId="8059d15b-4f8c-44f0-86d6-597a7b49ae19" providerId="ADAL" clId="{1B2690F7-0541-6447-8590-7BE60F306849}" dt="2023-11-30T17:12:04.853" v="7683" actId="1038"/>
          <ac:spMkLst>
            <pc:docMk/>
            <pc:sldMk cId="1356947849" sldId="303"/>
            <ac:spMk id="9" creationId="{2B80C1CF-D600-35A5-9C63-58121FA61FF2}"/>
          </ac:spMkLst>
        </pc:spChg>
        <pc:spChg chg="mod">
          <ac:chgData name="Praveen Namakkal Mohankumar" userId="8059d15b-4f8c-44f0-86d6-597a7b49ae19" providerId="ADAL" clId="{1B2690F7-0541-6447-8590-7BE60F306849}" dt="2023-11-30T16:44:22.190" v="6787" actId="207"/>
          <ac:spMkLst>
            <pc:docMk/>
            <pc:sldMk cId="1356947849" sldId="303"/>
            <ac:spMk id="11" creationId="{00000000-0000-0000-0000-000000000000}"/>
          </ac:spMkLst>
        </pc:spChg>
        <pc:picChg chg="mod">
          <ac:chgData name="Praveen Namakkal Mohankumar" userId="8059d15b-4f8c-44f0-86d6-597a7b49ae19" providerId="ADAL" clId="{1B2690F7-0541-6447-8590-7BE60F306849}" dt="2023-11-30T17:11:50.863" v="7658" actId="1036"/>
          <ac:picMkLst>
            <pc:docMk/>
            <pc:sldMk cId="1356947849" sldId="303"/>
            <ac:picMk id="7" creationId="{8D1E7F11-085F-3B07-033F-07E708699F92}"/>
          </ac:picMkLst>
        </pc:picChg>
      </pc:sldChg>
      <pc:sldChg chg="addSp delSp modSp add del mod setBg">
        <pc:chgData name="Praveen Namakkal Mohankumar" userId="8059d15b-4f8c-44f0-86d6-597a7b49ae19" providerId="ADAL" clId="{1B2690F7-0541-6447-8590-7BE60F306849}" dt="2023-11-30T00:03:24.512" v="4798"/>
        <pc:sldMkLst>
          <pc:docMk/>
          <pc:sldMk cId="1443353706" sldId="303"/>
        </pc:sldMkLst>
        <pc:spChg chg="mod">
          <ac:chgData name="Praveen Namakkal Mohankumar" userId="8059d15b-4f8c-44f0-86d6-597a7b49ae19" providerId="ADAL" clId="{1B2690F7-0541-6447-8590-7BE60F306849}" dt="2023-11-30T00:03:19.673" v="4795" actId="1076"/>
          <ac:spMkLst>
            <pc:docMk/>
            <pc:sldMk cId="1443353706" sldId="303"/>
            <ac:spMk id="2" creationId="{00000000-0000-0000-0000-000000000000}"/>
          </ac:spMkLst>
        </pc:spChg>
        <pc:spChg chg="add del mod">
          <ac:chgData name="Praveen Namakkal Mohankumar" userId="8059d15b-4f8c-44f0-86d6-597a7b49ae19" providerId="ADAL" clId="{1B2690F7-0541-6447-8590-7BE60F306849}" dt="2023-11-30T00:03:23.436" v="4797" actId="767"/>
          <ac:spMkLst>
            <pc:docMk/>
            <pc:sldMk cId="1443353706" sldId="303"/>
            <ac:spMk id="8" creationId="{7463E183-E516-8007-60AD-641DCE3C0BC7}"/>
          </ac:spMkLst>
        </pc:spChg>
      </pc:sldChg>
      <pc:sldChg chg="addSp delSp modSp add mod modAnim">
        <pc:chgData name="Praveen Namakkal Mohankumar" userId="8059d15b-4f8c-44f0-86d6-597a7b49ae19" providerId="ADAL" clId="{1B2690F7-0541-6447-8590-7BE60F306849}" dt="2023-11-30T18:36:28.440" v="9312"/>
        <pc:sldMkLst>
          <pc:docMk/>
          <pc:sldMk cId="2694797463" sldId="304"/>
        </pc:sldMkLst>
        <pc:spChg chg="del">
          <ac:chgData name="Praveen Namakkal Mohankumar" userId="8059d15b-4f8c-44f0-86d6-597a7b49ae19" providerId="ADAL" clId="{1B2690F7-0541-6447-8590-7BE60F306849}" dt="2023-11-30T00:17:38.760" v="5512" actId="478"/>
          <ac:spMkLst>
            <pc:docMk/>
            <pc:sldMk cId="2694797463" sldId="304"/>
            <ac:spMk id="3" creationId="{00000000-0000-0000-0000-000000000000}"/>
          </ac:spMkLst>
        </pc:spChg>
        <pc:spChg chg="add mod">
          <ac:chgData name="Praveen Namakkal Mohankumar" userId="8059d15b-4f8c-44f0-86d6-597a7b49ae19" providerId="ADAL" clId="{1B2690F7-0541-6447-8590-7BE60F306849}" dt="2023-11-30T18:00:10.430" v="8642" actId="1036"/>
          <ac:spMkLst>
            <pc:docMk/>
            <pc:sldMk cId="2694797463" sldId="304"/>
            <ac:spMk id="3" creationId="{56CB1905-9FFA-BBF1-5083-60EE9D5CF3D1}"/>
          </ac:spMkLst>
        </pc:spChg>
        <pc:spChg chg="add del">
          <ac:chgData name="Praveen Namakkal Mohankumar" userId="8059d15b-4f8c-44f0-86d6-597a7b49ae19" providerId="ADAL" clId="{1B2690F7-0541-6447-8590-7BE60F306849}" dt="2023-11-30T00:17:33.109" v="5510" actId="478"/>
          <ac:spMkLst>
            <pc:docMk/>
            <pc:sldMk cId="2694797463" sldId="304"/>
            <ac:spMk id="4" creationId="{2123AE4C-ACD7-D1C6-24A0-FECD3EDC1809}"/>
          </ac:spMkLst>
        </pc:spChg>
        <pc:spChg chg="add del mod">
          <ac:chgData name="Praveen Namakkal Mohankumar" userId="8059d15b-4f8c-44f0-86d6-597a7b49ae19" providerId="ADAL" clId="{1B2690F7-0541-6447-8590-7BE60F306849}" dt="2023-11-30T00:17:40.038" v="5514"/>
          <ac:spMkLst>
            <pc:docMk/>
            <pc:sldMk cId="2694797463" sldId="304"/>
            <ac:spMk id="5" creationId="{38110592-20AF-E51C-6F72-63CF7893B995}"/>
          </ac:spMkLst>
        </pc:spChg>
        <pc:spChg chg="add mod">
          <ac:chgData name="Praveen Namakkal Mohankumar" userId="8059d15b-4f8c-44f0-86d6-597a7b49ae19" providerId="ADAL" clId="{1B2690F7-0541-6447-8590-7BE60F306849}" dt="2023-11-30T17:17:53.799" v="7805" actId="1037"/>
          <ac:spMkLst>
            <pc:docMk/>
            <pc:sldMk cId="2694797463" sldId="304"/>
            <ac:spMk id="6" creationId="{F5F1100E-BD47-8221-8DC9-2767AFC30D65}"/>
          </ac:spMkLst>
        </pc:spChg>
        <pc:spChg chg="add del mod">
          <ac:chgData name="Praveen Namakkal Mohankumar" userId="8059d15b-4f8c-44f0-86d6-597a7b49ae19" providerId="ADAL" clId="{1B2690F7-0541-6447-8590-7BE60F306849}" dt="2023-11-30T17:11:58.663" v="7668"/>
          <ac:spMkLst>
            <pc:docMk/>
            <pc:sldMk cId="2694797463" sldId="304"/>
            <ac:spMk id="7" creationId="{13788731-CD44-911E-0288-3D6F140D8E62}"/>
          </ac:spMkLst>
        </pc:spChg>
        <pc:spChg chg="add del">
          <ac:chgData name="Praveen Namakkal Mohankumar" userId="8059d15b-4f8c-44f0-86d6-597a7b49ae19" providerId="ADAL" clId="{1B2690F7-0541-6447-8590-7BE60F306849}" dt="2023-11-30T17:23:38.511" v="8003" actId="478"/>
          <ac:spMkLst>
            <pc:docMk/>
            <pc:sldMk cId="2694797463" sldId="304"/>
            <ac:spMk id="8" creationId="{A16AABBE-6627-0773-E947-CDA3A69C4B81}"/>
          </ac:spMkLst>
        </pc:spChg>
        <pc:spChg chg="mod">
          <ac:chgData name="Praveen Namakkal Mohankumar" userId="8059d15b-4f8c-44f0-86d6-597a7b49ae19" providerId="ADAL" clId="{1B2690F7-0541-6447-8590-7BE60F306849}" dt="2023-11-30T16:42:43.077" v="6719" actId="207"/>
          <ac:spMkLst>
            <pc:docMk/>
            <pc:sldMk cId="2694797463" sldId="304"/>
            <ac:spMk id="11" creationId="{00000000-0000-0000-0000-000000000000}"/>
          </ac:spMkLst>
        </pc:spChg>
      </pc:sldChg>
      <pc:sldChg chg="addSp delSp modSp add mod ord modAnim">
        <pc:chgData name="Praveen Namakkal Mohankumar" userId="8059d15b-4f8c-44f0-86d6-597a7b49ae19" providerId="ADAL" clId="{1B2690F7-0541-6447-8590-7BE60F306849}" dt="2023-11-30T18:55:56.551" v="9654"/>
        <pc:sldMkLst>
          <pc:docMk/>
          <pc:sldMk cId="386676154" sldId="305"/>
        </pc:sldMkLst>
        <pc:spChg chg="mod">
          <ac:chgData name="Praveen Namakkal Mohankumar" userId="8059d15b-4f8c-44f0-86d6-597a7b49ae19" providerId="ADAL" clId="{1B2690F7-0541-6447-8590-7BE60F306849}" dt="2023-11-30T00:29:32.580" v="5724" actId="14100"/>
          <ac:spMkLst>
            <pc:docMk/>
            <pc:sldMk cId="386676154" sldId="305"/>
            <ac:spMk id="4" creationId="{2123AE4C-ACD7-D1C6-24A0-FECD3EDC1809}"/>
          </ac:spMkLst>
        </pc:spChg>
        <pc:spChg chg="add del mod">
          <ac:chgData name="Praveen Namakkal Mohankumar" userId="8059d15b-4f8c-44f0-86d6-597a7b49ae19" providerId="ADAL" clId="{1B2690F7-0541-6447-8590-7BE60F306849}" dt="2023-11-30T00:26:20.539" v="5658"/>
          <ac:spMkLst>
            <pc:docMk/>
            <pc:sldMk cId="386676154" sldId="305"/>
            <ac:spMk id="5" creationId="{FEFF2A63-0E23-37CB-8164-32752B4A6CB1}"/>
          </ac:spMkLst>
        </pc:spChg>
        <pc:spChg chg="add mod">
          <ac:chgData name="Praveen Namakkal Mohankumar" userId="8059d15b-4f8c-44f0-86d6-597a7b49ae19" providerId="ADAL" clId="{1B2690F7-0541-6447-8590-7BE60F306849}" dt="2023-11-30T00:28:40.692" v="5715" actId="12788"/>
          <ac:spMkLst>
            <pc:docMk/>
            <pc:sldMk cId="386676154" sldId="305"/>
            <ac:spMk id="7" creationId="{81076770-9E82-F143-138D-6AFD15FB1CFA}"/>
          </ac:spMkLst>
        </pc:spChg>
        <pc:spChg chg="add mod">
          <ac:chgData name="Praveen Namakkal Mohankumar" userId="8059d15b-4f8c-44f0-86d6-597a7b49ae19" providerId="ADAL" clId="{1B2690F7-0541-6447-8590-7BE60F306849}" dt="2023-11-30T17:48:15.003" v="8524" actId="1035"/>
          <ac:spMkLst>
            <pc:docMk/>
            <pc:sldMk cId="386676154" sldId="305"/>
            <ac:spMk id="8" creationId="{CB173C2A-9A4D-2156-F8CA-7D750CD89594}"/>
          </ac:spMkLst>
        </pc:spChg>
        <pc:spChg chg="mod">
          <ac:chgData name="Praveen Namakkal Mohankumar" userId="8059d15b-4f8c-44f0-86d6-597a7b49ae19" providerId="ADAL" clId="{1B2690F7-0541-6447-8590-7BE60F306849}" dt="2023-11-30T17:55:27.871" v="8566"/>
          <ac:spMkLst>
            <pc:docMk/>
            <pc:sldMk cId="386676154" sldId="305"/>
            <ac:spMk id="10" creationId="{FE4DE5D4-7CAA-FDDD-B7E1-81686C8B28C1}"/>
          </ac:spMkLst>
        </pc:spChg>
        <pc:spChg chg="del mod">
          <ac:chgData name="Praveen Namakkal Mohankumar" userId="8059d15b-4f8c-44f0-86d6-597a7b49ae19" providerId="ADAL" clId="{1B2690F7-0541-6447-8590-7BE60F306849}" dt="2023-11-30T17:31:23.183" v="8167" actId="478"/>
          <ac:spMkLst>
            <pc:docMk/>
            <pc:sldMk cId="386676154" sldId="305"/>
            <ac:spMk id="11" creationId="{00000000-0000-0000-0000-000000000000}"/>
          </ac:spMkLst>
        </pc:spChg>
        <pc:spChg chg="del mod">
          <ac:chgData name="Praveen Namakkal Mohankumar" userId="8059d15b-4f8c-44f0-86d6-597a7b49ae19" providerId="ADAL" clId="{1B2690F7-0541-6447-8590-7BE60F306849}" dt="2023-11-30T00:29:08.285" v="5719" actId="478"/>
          <ac:spMkLst>
            <pc:docMk/>
            <pc:sldMk cId="386676154" sldId="305"/>
            <ac:spMk id="14" creationId="{14593D73-63A6-F87C-6B5E-A641E8570DEC}"/>
          </ac:spMkLst>
        </pc:spChg>
        <pc:spChg chg="add del">
          <ac:chgData name="Praveen Namakkal Mohankumar" userId="8059d15b-4f8c-44f0-86d6-597a7b49ae19" providerId="ADAL" clId="{1B2690F7-0541-6447-8590-7BE60F306849}" dt="2023-11-30T17:31:15.760" v="8164" actId="22"/>
          <ac:spMkLst>
            <pc:docMk/>
            <pc:sldMk cId="386676154" sldId="305"/>
            <ac:spMk id="18" creationId="{0F7CA4EA-F4D2-C39E-133A-0039FF1FAED8}"/>
          </ac:spMkLst>
        </pc:spChg>
        <pc:spChg chg="add mod">
          <ac:chgData name="Praveen Namakkal Mohankumar" userId="8059d15b-4f8c-44f0-86d6-597a7b49ae19" providerId="ADAL" clId="{1B2690F7-0541-6447-8590-7BE60F306849}" dt="2023-11-30T18:44:54.984" v="9451" actId="207"/>
          <ac:spMkLst>
            <pc:docMk/>
            <pc:sldMk cId="386676154" sldId="305"/>
            <ac:spMk id="19" creationId="{39D25F66-4E77-F327-4E80-3821C8CB0138}"/>
          </ac:spMkLst>
        </pc:spChg>
        <pc:graphicFrameChg chg="mod modGraphic">
          <ac:chgData name="Praveen Namakkal Mohankumar" userId="8059d15b-4f8c-44f0-86d6-597a7b49ae19" providerId="ADAL" clId="{1B2690F7-0541-6447-8590-7BE60F306849}" dt="2023-11-30T18:43:24.566" v="9412" actId="2711"/>
          <ac:graphicFrameMkLst>
            <pc:docMk/>
            <pc:sldMk cId="386676154" sldId="305"/>
            <ac:graphicFrameMk id="13" creationId="{A81430EE-B806-79A7-9B9E-8603A15D8563}"/>
          </ac:graphicFrameMkLst>
        </pc:graphicFrameChg>
        <pc:picChg chg="mod">
          <ac:chgData name="Praveen Namakkal Mohankumar" userId="8059d15b-4f8c-44f0-86d6-597a7b49ae19" providerId="ADAL" clId="{1B2690F7-0541-6447-8590-7BE60F306849}" dt="2023-11-30T17:00:20.508" v="7139" actId="14100"/>
          <ac:picMkLst>
            <pc:docMk/>
            <pc:sldMk cId="386676154" sldId="305"/>
            <ac:picMk id="3" creationId="{22795831-4141-E9AF-D226-0323955A12DE}"/>
          </ac:picMkLst>
        </pc:picChg>
        <pc:picChg chg="mod">
          <ac:chgData name="Praveen Namakkal Mohankumar" userId="8059d15b-4f8c-44f0-86d6-597a7b49ae19" providerId="ADAL" clId="{1B2690F7-0541-6447-8590-7BE60F306849}" dt="2023-11-30T17:48:15.003" v="8524" actId="1035"/>
          <ac:picMkLst>
            <pc:docMk/>
            <pc:sldMk cId="386676154" sldId="305"/>
            <ac:picMk id="9" creationId="{27A1C028-3974-1491-D0C9-FACA6A71EEB9}"/>
          </ac:picMkLst>
        </pc:picChg>
        <pc:cxnChg chg="add del mod">
          <ac:chgData name="Praveen Namakkal Mohankumar" userId="8059d15b-4f8c-44f0-86d6-597a7b49ae19" providerId="ADAL" clId="{1B2690F7-0541-6447-8590-7BE60F306849}" dt="2023-11-30T00:26:20.539" v="5658"/>
          <ac:cxnSpMkLst>
            <pc:docMk/>
            <pc:sldMk cId="386676154" sldId="305"/>
            <ac:cxnSpMk id="3" creationId="{EDAFF7AB-D520-45BA-8FB7-206F0F70AD0F}"/>
          </ac:cxnSpMkLst>
        </pc:cxnChg>
        <pc:cxnChg chg="add mod">
          <ac:chgData name="Praveen Namakkal Mohankumar" userId="8059d15b-4f8c-44f0-86d6-597a7b49ae19" providerId="ADAL" clId="{1B2690F7-0541-6447-8590-7BE60F306849}" dt="2023-11-30T00:28:40.692" v="5715" actId="12788"/>
          <ac:cxnSpMkLst>
            <pc:docMk/>
            <pc:sldMk cId="386676154" sldId="305"/>
            <ac:cxnSpMk id="6" creationId="{B1A16CAC-F06A-9855-D24F-5AC7BE6AE6C5}"/>
          </ac:cxnSpMkLst>
        </pc:cxnChg>
        <pc:cxnChg chg="del mod">
          <ac:chgData name="Praveen Namakkal Mohankumar" userId="8059d15b-4f8c-44f0-86d6-597a7b49ae19" providerId="ADAL" clId="{1B2690F7-0541-6447-8590-7BE60F306849}" dt="2023-11-30T00:27:53.476" v="5703" actId="478"/>
          <ac:cxnSpMkLst>
            <pc:docMk/>
            <pc:sldMk cId="386676154" sldId="305"/>
            <ac:cxnSpMk id="10" creationId="{5AE983CB-93BB-7B3C-2CB1-B74E479AA71C}"/>
          </ac:cxnSpMkLst>
        </pc:cxnChg>
      </pc:sldChg>
      <pc:sldChg chg="addSp delSp modSp add mod modAnim">
        <pc:chgData name="Praveen Namakkal Mohankumar" userId="8059d15b-4f8c-44f0-86d6-597a7b49ae19" providerId="ADAL" clId="{1B2690F7-0541-6447-8590-7BE60F306849}" dt="2023-11-30T18:44:18.307" v="9415" actId="207"/>
        <pc:sldMkLst>
          <pc:docMk/>
          <pc:sldMk cId="4251097534" sldId="306"/>
        </pc:sldMkLst>
        <pc:spChg chg="add mod">
          <ac:chgData name="Praveen Namakkal Mohankumar" userId="8059d15b-4f8c-44f0-86d6-597a7b49ae19" providerId="ADAL" clId="{1B2690F7-0541-6447-8590-7BE60F306849}" dt="2023-11-30T18:13:20.661" v="9001" actId="20577"/>
          <ac:spMkLst>
            <pc:docMk/>
            <pc:sldMk cId="4251097534" sldId="306"/>
            <ac:spMk id="3" creationId="{3EA17F4D-809C-FB5D-2B77-5F5FF08FA7F0}"/>
          </ac:spMkLst>
        </pc:spChg>
        <pc:spChg chg="mod">
          <ac:chgData name="Praveen Namakkal Mohankumar" userId="8059d15b-4f8c-44f0-86d6-597a7b49ae19" providerId="ADAL" clId="{1B2690F7-0541-6447-8590-7BE60F306849}" dt="2023-11-30T18:12:56.283" v="8992"/>
          <ac:spMkLst>
            <pc:docMk/>
            <pc:sldMk cId="4251097534" sldId="306"/>
            <ac:spMk id="4" creationId="{2123AE4C-ACD7-D1C6-24A0-FECD3EDC1809}"/>
          </ac:spMkLst>
        </pc:spChg>
        <pc:spChg chg="mod">
          <ac:chgData name="Praveen Namakkal Mohankumar" userId="8059d15b-4f8c-44f0-86d6-597a7b49ae19" providerId="ADAL" clId="{1B2690F7-0541-6447-8590-7BE60F306849}" dt="2023-11-30T18:11:56.348" v="8988"/>
          <ac:spMkLst>
            <pc:docMk/>
            <pc:sldMk cId="4251097534" sldId="306"/>
            <ac:spMk id="8" creationId="{52A2EDD5-7B21-556D-5034-7F5BF6D3BC5E}"/>
          </ac:spMkLst>
        </pc:spChg>
        <pc:spChg chg="mod">
          <ac:chgData name="Praveen Namakkal Mohankumar" userId="8059d15b-4f8c-44f0-86d6-597a7b49ae19" providerId="ADAL" clId="{1B2690F7-0541-6447-8590-7BE60F306849}" dt="2023-11-30T18:12:44.672" v="8991"/>
          <ac:spMkLst>
            <pc:docMk/>
            <pc:sldMk cId="4251097534" sldId="306"/>
            <ac:spMk id="10" creationId="{6CC2924B-E2CA-A378-0754-2CD8E60516E2}"/>
          </ac:spMkLst>
        </pc:spChg>
        <pc:spChg chg="del mod">
          <ac:chgData name="Praveen Namakkal Mohankumar" userId="8059d15b-4f8c-44f0-86d6-597a7b49ae19" providerId="ADAL" clId="{1B2690F7-0541-6447-8590-7BE60F306849}" dt="2023-11-30T17:30:58.726" v="8156" actId="478"/>
          <ac:spMkLst>
            <pc:docMk/>
            <pc:sldMk cId="4251097534" sldId="306"/>
            <ac:spMk id="11" creationId="{00000000-0000-0000-0000-000000000000}"/>
          </ac:spMkLst>
        </pc:spChg>
        <pc:spChg chg="mod">
          <ac:chgData name="Praveen Namakkal Mohankumar" userId="8059d15b-4f8c-44f0-86d6-597a7b49ae19" providerId="ADAL" clId="{1B2690F7-0541-6447-8590-7BE60F306849}" dt="2023-11-30T18:12:39.982" v="8990"/>
          <ac:spMkLst>
            <pc:docMk/>
            <pc:sldMk cId="4251097534" sldId="306"/>
            <ac:spMk id="13" creationId="{BC1A6593-90DF-F53A-F28B-841B847E3979}"/>
          </ac:spMkLst>
        </pc:spChg>
        <pc:spChg chg="add mod">
          <ac:chgData name="Praveen Namakkal Mohankumar" userId="8059d15b-4f8c-44f0-86d6-597a7b49ae19" providerId="ADAL" clId="{1B2690F7-0541-6447-8590-7BE60F306849}" dt="2023-11-30T18:44:18.307" v="9415" actId="207"/>
          <ac:spMkLst>
            <pc:docMk/>
            <pc:sldMk cId="4251097534" sldId="306"/>
            <ac:spMk id="17" creationId="{57768AC3-242A-8929-7CC3-D9904B7C9206}"/>
          </ac:spMkLst>
        </pc:spChg>
        <pc:picChg chg="del">
          <ac:chgData name="Praveen Namakkal Mohankumar" userId="8059d15b-4f8c-44f0-86d6-597a7b49ae19" providerId="ADAL" clId="{1B2690F7-0541-6447-8590-7BE60F306849}" dt="2023-11-30T17:28:57.610" v="8140" actId="478"/>
          <ac:picMkLst>
            <pc:docMk/>
            <pc:sldMk cId="4251097534" sldId="306"/>
            <ac:picMk id="3" creationId="{FD0FCC6E-0999-1939-F521-F64FFBCA96DF}"/>
          </ac:picMkLst>
        </pc:picChg>
        <pc:picChg chg="add mod">
          <ac:chgData name="Praveen Namakkal Mohankumar" userId="8059d15b-4f8c-44f0-86d6-597a7b49ae19" providerId="ADAL" clId="{1B2690F7-0541-6447-8590-7BE60F306849}" dt="2023-11-30T17:29:18.102" v="8151" actId="1038"/>
          <ac:picMkLst>
            <pc:docMk/>
            <pc:sldMk cId="4251097534" sldId="306"/>
            <ac:picMk id="16" creationId="{26D9DE6C-DB9F-C7BF-D3D6-09DD79562A63}"/>
          </ac:picMkLst>
        </pc:picChg>
        <pc:cxnChg chg="mod">
          <ac:chgData name="Praveen Namakkal Mohankumar" userId="8059d15b-4f8c-44f0-86d6-597a7b49ae19" providerId="ADAL" clId="{1B2690F7-0541-6447-8590-7BE60F306849}" dt="2023-11-30T18:37:08.106" v="9325" actId="1037"/>
          <ac:cxnSpMkLst>
            <pc:docMk/>
            <pc:sldMk cId="4251097534" sldId="306"/>
            <ac:cxnSpMk id="5" creationId="{3FC4C4C9-94C4-1662-1597-EE10C1895E5A}"/>
          </ac:cxnSpMkLst>
        </pc:cxnChg>
        <pc:cxnChg chg="mod">
          <ac:chgData name="Praveen Namakkal Mohankumar" userId="8059d15b-4f8c-44f0-86d6-597a7b49ae19" providerId="ADAL" clId="{1B2690F7-0541-6447-8590-7BE60F306849}" dt="2023-11-30T17:27:32.276" v="8109" actId="1582"/>
          <ac:cxnSpMkLst>
            <pc:docMk/>
            <pc:sldMk cId="4251097534" sldId="306"/>
            <ac:cxnSpMk id="9" creationId="{559507D9-601F-69BB-5DC2-11102189C8CF}"/>
          </ac:cxnSpMkLst>
        </pc:cxnChg>
        <pc:cxnChg chg="mod">
          <ac:chgData name="Praveen Namakkal Mohankumar" userId="8059d15b-4f8c-44f0-86d6-597a7b49ae19" providerId="ADAL" clId="{1B2690F7-0541-6447-8590-7BE60F306849}" dt="2023-11-30T17:27:37.690" v="8110" actId="1582"/>
          <ac:cxnSpMkLst>
            <pc:docMk/>
            <pc:sldMk cId="4251097534" sldId="306"/>
            <ac:cxnSpMk id="14" creationId="{FBF9DE90-374C-AA4E-2552-E79992F8D636}"/>
          </ac:cxnSpMkLst>
        </pc:cxnChg>
      </pc:sldChg>
      <pc:sldChg chg="delSp modSp add mod modAnim">
        <pc:chgData name="Praveen Namakkal Mohankumar" userId="8059d15b-4f8c-44f0-86d6-597a7b49ae19" providerId="ADAL" clId="{1B2690F7-0541-6447-8590-7BE60F306849}" dt="2023-11-30T18:45:29.849" v="9464" actId="207"/>
        <pc:sldMkLst>
          <pc:docMk/>
          <pc:sldMk cId="3398965665" sldId="307"/>
        </pc:sldMkLst>
        <pc:spChg chg="del">
          <ac:chgData name="Praveen Namakkal Mohankumar" userId="8059d15b-4f8c-44f0-86d6-597a7b49ae19" providerId="ADAL" clId="{1B2690F7-0541-6447-8590-7BE60F306849}" dt="2023-11-30T00:30:29.869" v="5727" actId="478"/>
          <ac:spMkLst>
            <pc:docMk/>
            <pc:sldMk cId="3398965665" sldId="307"/>
            <ac:spMk id="7" creationId="{81076770-9E82-F143-138D-6AFD15FB1CFA}"/>
          </ac:spMkLst>
        </pc:spChg>
        <pc:spChg chg="mod">
          <ac:chgData name="Praveen Namakkal Mohankumar" userId="8059d15b-4f8c-44f0-86d6-597a7b49ae19" providerId="ADAL" clId="{1B2690F7-0541-6447-8590-7BE60F306849}" dt="2023-11-30T18:45:29.849" v="9464" actId="207"/>
          <ac:spMkLst>
            <pc:docMk/>
            <pc:sldMk cId="3398965665" sldId="307"/>
            <ac:spMk id="11" creationId="{00000000-0000-0000-0000-000000000000}"/>
          </ac:spMkLst>
        </pc:spChg>
        <pc:graphicFrameChg chg="mod modGraphic">
          <ac:chgData name="Praveen Namakkal Mohankumar" userId="8059d15b-4f8c-44f0-86d6-597a7b49ae19" providerId="ADAL" clId="{1B2690F7-0541-6447-8590-7BE60F306849}" dt="2023-11-30T18:01:29.899" v="8652"/>
          <ac:graphicFrameMkLst>
            <pc:docMk/>
            <pc:sldMk cId="3398965665" sldId="307"/>
            <ac:graphicFrameMk id="7" creationId="{F6B08F89-AA4F-1139-8E3A-AE70BC35FEC5}"/>
          </ac:graphicFrameMkLst>
        </pc:graphicFrameChg>
        <pc:cxnChg chg="del">
          <ac:chgData name="Praveen Namakkal Mohankumar" userId="8059d15b-4f8c-44f0-86d6-597a7b49ae19" providerId="ADAL" clId="{1B2690F7-0541-6447-8590-7BE60F306849}" dt="2023-11-30T00:30:29.869" v="5727" actId="478"/>
          <ac:cxnSpMkLst>
            <pc:docMk/>
            <pc:sldMk cId="3398965665" sldId="307"/>
            <ac:cxnSpMk id="6" creationId="{B1A16CAC-F06A-9855-D24F-5AC7BE6AE6C5}"/>
          </ac:cxnSpMkLst>
        </pc:cxnChg>
      </pc:sldChg>
      <pc:sldChg chg="addSp delSp modSp add mod ord modAnim">
        <pc:chgData name="Praveen Namakkal Mohankumar" userId="8059d15b-4f8c-44f0-86d6-597a7b49ae19" providerId="ADAL" clId="{1B2690F7-0541-6447-8590-7BE60F306849}" dt="2023-11-30T19:33:54.093" v="9818" actId="207"/>
        <pc:sldMkLst>
          <pc:docMk/>
          <pc:sldMk cId="2060034027" sldId="308"/>
        </pc:sldMkLst>
        <pc:spChg chg="mod">
          <ac:chgData name="Praveen Namakkal Mohankumar" userId="8059d15b-4f8c-44f0-86d6-597a7b49ae19" providerId="ADAL" clId="{1B2690F7-0541-6447-8590-7BE60F306849}" dt="2023-11-30T16:47:13.767" v="6816" actId="1076"/>
          <ac:spMkLst>
            <pc:docMk/>
            <pc:sldMk cId="2060034027" sldId="308"/>
            <ac:spMk id="4" creationId="{2123AE4C-ACD7-D1C6-24A0-FECD3EDC1809}"/>
          </ac:spMkLst>
        </pc:spChg>
        <pc:spChg chg="add del mod">
          <ac:chgData name="Praveen Namakkal Mohankumar" userId="8059d15b-4f8c-44f0-86d6-597a7b49ae19" providerId="ADAL" clId="{1B2690F7-0541-6447-8590-7BE60F306849}" dt="2023-11-30T18:53:45.592" v="9617"/>
          <ac:spMkLst>
            <pc:docMk/>
            <pc:sldMk cId="2060034027" sldId="308"/>
            <ac:spMk id="5" creationId="{1A3DCB95-6682-95B0-69AE-BD8CE6A21DA9}"/>
          </ac:spMkLst>
        </pc:spChg>
        <pc:spChg chg="add mod">
          <ac:chgData name="Praveen Namakkal Mohankumar" userId="8059d15b-4f8c-44f0-86d6-597a7b49ae19" providerId="ADAL" clId="{1B2690F7-0541-6447-8590-7BE60F306849}" dt="2023-11-30T16:47:59.722" v="6836"/>
          <ac:spMkLst>
            <pc:docMk/>
            <pc:sldMk cId="2060034027" sldId="308"/>
            <ac:spMk id="5" creationId="{5926DC02-265C-0E64-D3C8-B4FC194BF427}"/>
          </ac:spMkLst>
        </pc:spChg>
        <pc:spChg chg="mod">
          <ac:chgData name="Praveen Namakkal Mohankumar" userId="8059d15b-4f8c-44f0-86d6-597a7b49ae19" providerId="ADAL" clId="{1B2690F7-0541-6447-8590-7BE60F306849}" dt="2023-11-30T17:20:26.331" v="7931" actId="403"/>
          <ac:spMkLst>
            <pc:docMk/>
            <pc:sldMk cId="2060034027" sldId="308"/>
            <ac:spMk id="7" creationId="{81076770-9E82-F143-138D-6AFD15FB1CFA}"/>
          </ac:spMkLst>
        </pc:spChg>
        <pc:spChg chg="add del mod">
          <ac:chgData name="Praveen Namakkal Mohankumar" userId="8059d15b-4f8c-44f0-86d6-597a7b49ae19" providerId="ADAL" clId="{1B2690F7-0541-6447-8590-7BE60F306849}" dt="2023-11-30T17:20:51.588" v="7936"/>
          <ac:spMkLst>
            <pc:docMk/>
            <pc:sldMk cId="2060034027" sldId="308"/>
            <ac:spMk id="8" creationId="{6674D067-4B13-F0DC-CF4F-D22A84EEE870}"/>
          </ac:spMkLst>
        </pc:spChg>
        <pc:spChg chg="add del mod">
          <ac:chgData name="Praveen Namakkal Mohankumar" userId="8059d15b-4f8c-44f0-86d6-597a7b49ae19" providerId="ADAL" clId="{1B2690F7-0541-6447-8590-7BE60F306849}" dt="2023-11-30T17:22:06.945" v="7974" actId="478"/>
          <ac:spMkLst>
            <pc:docMk/>
            <pc:sldMk cId="2060034027" sldId="308"/>
            <ac:spMk id="9" creationId="{F65A0866-1C71-3E5A-E039-57E1AB189C0F}"/>
          </ac:spMkLst>
        </pc:spChg>
        <pc:spChg chg="mod">
          <ac:chgData name="Praveen Namakkal Mohankumar" userId="8059d15b-4f8c-44f0-86d6-597a7b49ae19" providerId="ADAL" clId="{1B2690F7-0541-6447-8590-7BE60F306849}" dt="2023-11-30T19:33:54.093" v="9818" actId="207"/>
          <ac:spMkLst>
            <pc:docMk/>
            <pc:sldMk cId="2060034027" sldId="308"/>
            <ac:spMk id="11" creationId="{00000000-0000-0000-0000-000000000000}"/>
          </ac:spMkLst>
        </pc:spChg>
        <pc:spChg chg="mod">
          <ac:chgData name="Praveen Namakkal Mohankumar" userId="8059d15b-4f8c-44f0-86d6-597a7b49ae19" providerId="ADAL" clId="{1B2690F7-0541-6447-8590-7BE60F306849}" dt="2023-11-30T19:04:31.143" v="9681" actId="20577"/>
          <ac:spMkLst>
            <pc:docMk/>
            <pc:sldMk cId="2060034027" sldId="308"/>
            <ac:spMk id="1662" creationId="{E75C1680-742E-A9F4-1B40-635BB3D68E5D}"/>
          </ac:spMkLst>
        </pc:spChg>
        <pc:graphicFrameChg chg="mod modGraphic">
          <ac:chgData name="Praveen Namakkal Mohankumar" userId="8059d15b-4f8c-44f0-86d6-597a7b49ae19" providerId="ADAL" clId="{1B2690F7-0541-6447-8590-7BE60F306849}" dt="2023-11-30T19:31:03.620" v="9703" actId="207"/>
          <ac:graphicFrameMkLst>
            <pc:docMk/>
            <pc:sldMk cId="2060034027" sldId="308"/>
            <ac:graphicFrameMk id="3" creationId="{273E0B6C-3DEC-9AA5-DA01-6CC38B55FFB8}"/>
          </ac:graphicFrameMkLst>
        </pc:graphicFrameChg>
        <pc:picChg chg="del">
          <ac:chgData name="Praveen Namakkal Mohankumar" userId="8059d15b-4f8c-44f0-86d6-597a7b49ae19" providerId="ADAL" clId="{1B2690F7-0541-6447-8590-7BE60F306849}" dt="2023-11-30T17:22:14.987" v="7976" actId="478"/>
          <ac:picMkLst>
            <pc:docMk/>
            <pc:sldMk cId="2060034027" sldId="308"/>
            <ac:picMk id="1754" creationId="{CD61F9B8-3B54-CD09-C51D-962DA61AF390}"/>
          </ac:picMkLst>
        </pc:picChg>
        <pc:picChg chg="del">
          <ac:chgData name="Praveen Namakkal Mohankumar" userId="8059d15b-4f8c-44f0-86d6-597a7b49ae19" providerId="ADAL" clId="{1B2690F7-0541-6447-8590-7BE60F306849}" dt="2023-11-30T17:22:13.496" v="7975" actId="478"/>
          <ac:picMkLst>
            <pc:docMk/>
            <pc:sldMk cId="2060034027" sldId="308"/>
            <ac:picMk id="1755" creationId="{2CC7FBA3-BB80-82F1-9C69-48A2E985068E}"/>
          </ac:picMkLst>
        </pc:picChg>
        <pc:picChg chg="del mod">
          <ac:chgData name="Praveen Namakkal Mohankumar" userId="8059d15b-4f8c-44f0-86d6-597a7b49ae19" providerId="ADAL" clId="{1B2690F7-0541-6447-8590-7BE60F306849}" dt="2023-11-30T17:20:47.882" v="7932" actId="478"/>
          <ac:picMkLst>
            <pc:docMk/>
            <pc:sldMk cId="2060034027" sldId="308"/>
            <ac:picMk id="1756" creationId="{0A39408A-E976-6BD6-F2C8-D4E0569A714B}"/>
          </ac:picMkLst>
        </pc:picChg>
        <pc:picChg chg="del mod">
          <ac:chgData name="Praveen Namakkal Mohankumar" userId="8059d15b-4f8c-44f0-86d6-597a7b49ae19" providerId="ADAL" clId="{1B2690F7-0541-6447-8590-7BE60F306849}" dt="2023-11-30T17:22:16.739" v="7977" actId="478"/>
          <ac:picMkLst>
            <pc:docMk/>
            <pc:sldMk cId="2060034027" sldId="308"/>
            <ac:picMk id="1757" creationId="{484C5B22-CA9D-A44F-7DA5-346A74756ED9}"/>
          </ac:picMkLst>
        </pc:picChg>
      </pc:sldChg>
      <pc:sldChg chg="addSp delSp modSp add del mod ord">
        <pc:chgData name="Praveen Namakkal Mohankumar" userId="8059d15b-4f8c-44f0-86d6-597a7b49ae19" providerId="ADAL" clId="{1B2690F7-0541-6447-8590-7BE60F306849}" dt="2023-11-30T17:40:39.850" v="8359" actId="2696"/>
        <pc:sldMkLst>
          <pc:docMk/>
          <pc:sldMk cId="1950407910" sldId="309"/>
        </pc:sldMkLst>
        <pc:spChg chg="del">
          <ac:chgData name="Praveen Namakkal Mohankumar" userId="8059d15b-4f8c-44f0-86d6-597a7b49ae19" providerId="ADAL" clId="{1B2690F7-0541-6447-8590-7BE60F306849}" dt="2023-11-30T00:38:02.282" v="5921" actId="478"/>
          <ac:spMkLst>
            <pc:docMk/>
            <pc:sldMk cId="1950407910" sldId="309"/>
            <ac:spMk id="2" creationId="{00000000-0000-0000-0000-000000000000}"/>
          </ac:spMkLst>
        </pc:spChg>
        <pc:spChg chg="add mod">
          <ac:chgData name="Praveen Namakkal Mohankumar" userId="8059d15b-4f8c-44f0-86d6-597a7b49ae19" providerId="ADAL" clId="{1B2690F7-0541-6447-8590-7BE60F306849}" dt="2023-11-30T01:10:00.933" v="6400" actId="14100"/>
          <ac:spMkLst>
            <pc:docMk/>
            <pc:sldMk cId="1950407910" sldId="309"/>
            <ac:spMk id="3" creationId="{C82B51BF-56B6-CEE7-82D8-75346FC5D60E}"/>
          </ac:spMkLst>
        </pc:spChg>
        <pc:spChg chg="del">
          <ac:chgData name="Praveen Namakkal Mohankumar" userId="8059d15b-4f8c-44f0-86d6-597a7b49ae19" providerId="ADAL" clId="{1B2690F7-0541-6447-8590-7BE60F306849}" dt="2023-11-30T00:37:58.720" v="5919" actId="478"/>
          <ac:spMkLst>
            <pc:docMk/>
            <pc:sldMk cId="1950407910" sldId="309"/>
            <ac:spMk id="7" creationId="{00000000-0000-0000-0000-000000000000}"/>
          </ac:spMkLst>
        </pc:spChg>
        <pc:spChg chg="mod">
          <ac:chgData name="Praveen Namakkal Mohankumar" userId="8059d15b-4f8c-44f0-86d6-597a7b49ae19" providerId="ADAL" clId="{1B2690F7-0541-6447-8590-7BE60F306849}" dt="2023-11-30T00:38:00.550" v="5920"/>
          <ac:spMkLst>
            <pc:docMk/>
            <pc:sldMk cId="1950407910" sldId="309"/>
            <ac:spMk id="11" creationId="{E1EF650F-DB23-1BFF-83AA-0D1B28BFEABF}"/>
          </ac:spMkLst>
        </pc:spChg>
        <pc:spChg chg="mod">
          <ac:chgData name="Praveen Namakkal Mohankumar" userId="8059d15b-4f8c-44f0-86d6-597a7b49ae19" providerId="ADAL" clId="{1B2690F7-0541-6447-8590-7BE60F306849}" dt="2023-11-30T01:14:16.013" v="6463" actId="20577"/>
          <ac:spMkLst>
            <pc:docMk/>
            <pc:sldMk cId="1950407910" sldId="309"/>
            <ac:spMk id="12" creationId="{CE4DFC59-C37D-910B-74AE-D98381B28154}"/>
          </ac:spMkLst>
        </pc:spChg>
        <pc:spChg chg="del">
          <ac:chgData name="Praveen Namakkal Mohankumar" userId="8059d15b-4f8c-44f0-86d6-597a7b49ae19" providerId="ADAL" clId="{1B2690F7-0541-6447-8590-7BE60F306849}" dt="2023-11-30T00:37:58.720" v="5919" actId="478"/>
          <ac:spMkLst>
            <pc:docMk/>
            <pc:sldMk cId="1950407910" sldId="309"/>
            <ac:spMk id="13" creationId="{00000000-0000-0000-0000-000000000000}"/>
          </ac:spMkLst>
        </pc:spChg>
        <pc:spChg chg="add del mod">
          <ac:chgData name="Praveen Namakkal Mohankumar" userId="8059d15b-4f8c-44f0-86d6-597a7b49ae19" providerId="ADAL" clId="{1B2690F7-0541-6447-8590-7BE60F306849}" dt="2023-11-30T01:14:16.998" v="6465" actId="478"/>
          <ac:spMkLst>
            <pc:docMk/>
            <pc:sldMk cId="1950407910" sldId="309"/>
            <ac:spMk id="21" creationId="{35A327FF-6EDC-EA4B-CB3D-BCC3BC75D278}"/>
          </ac:spMkLst>
        </pc:spChg>
        <pc:grpChg chg="del">
          <ac:chgData name="Praveen Namakkal Mohankumar" userId="8059d15b-4f8c-44f0-86d6-597a7b49ae19" providerId="ADAL" clId="{1B2690F7-0541-6447-8590-7BE60F306849}" dt="2023-11-30T00:37:58.720" v="5919" actId="478"/>
          <ac:grpSpMkLst>
            <pc:docMk/>
            <pc:sldMk cId="1950407910" sldId="309"/>
            <ac:grpSpMk id="4" creationId="{00000000-0000-0000-0000-000000000000}"/>
          </ac:grpSpMkLst>
        </pc:grpChg>
        <pc:grpChg chg="del">
          <ac:chgData name="Praveen Namakkal Mohankumar" userId="8059d15b-4f8c-44f0-86d6-597a7b49ae19" providerId="ADAL" clId="{1B2690F7-0541-6447-8590-7BE60F306849}" dt="2023-11-30T00:37:58.720" v="5919" actId="478"/>
          <ac:grpSpMkLst>
            <pc:docMk/>
            <pc:sldMk cId="1950407910" sldId="309"/>
            <ac:grpSpMk id="8" creationId="{00000000-0000-0000-0000-000000000000}"/>
          </ac:grpSpMkLst>
        </pc:grpChg>
        <pc:grpChg chg="add mod">
          <ac:chgData name="Praveen Namakkal Mohankumar" userId="8059d15b-4f8c-44f0-86d6-597a7b49ae19" providerId="ADAL" clId="{1B2690F7-0541-6447-8590-7BE60F306849}" dt="2023-11-30T01:14:15.602" v="6462" actId="1076"/>
          <ac:grpSpMkLst>
            <pc:docMk/>
            <pc:sldMk cId="1950407910" sldId="309"/>
            <ac:grpSpMk id="10" creationId="{0C3608DD-95F7-29E4-9865-D0C8A941DF58}"/>
          </ac:grpSpMkLst>
        </pc:grpChg>
        <pc:grpChg chg="del">
          <ac:chgData name="Praveen Namakkal Mohankumar" userId="8059d15b-4f8c-44f0-86d6-597a7b49ae19" providerId="ADAL" clId="{1B2690F7-0541-6447-8590-7BE60F306849}" dt="2023-11-30T00:37:58.720" v="5919" actId="478"/>
          <ac:grpSpMkLst>
            <pc:docMk/>
            <pc:sldMk cId="1950407910" sldId="309"/>
            <ac:grpSpMk id="14" creationId="{00000000-0000-0000-0000-000000000000}"/>
          </ac:grpSpMkLst>
        </pc:grpChg>
        <pc:grpChg chg="del">
          <ac:chgData name="Praveen Namakkal Mohankumar" userId="8059d15b-4f8c-44f0-86d6-597a7b49ae19" providerId="ADAL" clId="{1B2690F7-0541-6447-8590-7BE60F306849}" dt="2023-11-30T00:37:58.720" v="5919" actId="478"/>
          <ac:grpSpMkLst>
            <pc:docMk/>
            <pc:sldMk cId="1950407910" sldId="309"/>
            <ac:grpSpMk id="17" creationId="{00000000-0000-0000-0000-000000000000}"/>
          </ac:grpSpMkLst>
        </pc:grpChg>
        <pc:picChg chg="add del mod">
          <ac:chgData name="Praveen Namakkal Mohankumar" userId="8059d15b-4f8c-44f0-86d6-597a7b49ae19" providerId="ADAL" clId="{1B2690F7-0541-6447-8590-7BE60F306849}" dt="2023-11-30T01:14:17.426" v="6466"/>
          <ac:picMkLst>
            <pc:docMk/>
            <pc:sldMk cId="1950407910" sldId="309"/>
            <ac:picMk id="23" creationId="{E8E3CFEC-6323-027B-C257-46006EEB9DE5}"/>
          </ac:picMkLst>
        </pc:picChg>
        <pc:cxnChg chg="del">
          <ac:chgData name="Praveen Namakkal Mohankumar" userId="8059d15b-4f8c-44f0-86d6-597a7b49ae19" providerId="ADAL" clId="{1B2690F7-0541-6447-8590-7BE60F306849}" dt="2023-11-30T00:37:58.720" v="5919" actId="478"/>
          <ac:cxnSpMkLst>
            <pc:docMk/>
            <pc:sldMk cId="1950407910" sldId="309"/>
            <ac:cxnSpMk id="20" creationId="{F988CC8F-D824-A59D-9617-A710358C055F}"/>
          </ac:cxnSpMkLst>
        </pc:cxnChg>
      </pc:sldChg>
      <pc:sldChg chg="del">
        <pc:chgData name="Praveen Namakkal Mohankumar" userId="8059d15b-4f8c-44f0-86d6-597a7b49ae19" providerId="ADAL" clId="{1B2690F7-0541-6447-8590-7BE60F306849}" dt="2023-11-30T18:34:41.178" v="9299" actId="18676"/>
        <pc:sldMkLst>
          <pc:docMk/>
          <pc:sldMk cId="1905518296" sldId="310"/>
        </pc:sldMkLst>
      </pc:sldChg>
      <pc:sldChg chg="addSp delSp modSp add del mod ord modTransition modShow">
        <pc:chgData name="Praveen Namakkal Mohankumar" userId="8059d15b-4f8c-44f0-86d6-597a7b49ae19" providerId="ADAL" clId="{1B2690F7-0541-6447-8590-7BE60F306849}" dt="2023-11-30T01:06:00.716" v="6368" actId="20578"/>
        <pc:sldMkLst>
          <pc:docMk/>
          <pc:sldMk cId="99334129" sldId="8239"/>
        </pc:sldMkLst>
        <pc:spChg chg="mod">
          <ac:chgData name="Praveen Namakkal Mohankumar" userId="8059d15b-4f8c-44f0-86d6-597a7b49ae19" providerId="ADAL" clId="{1B2690F7-0541-6447-8590-7BE60F306849}" dt="2023-11-30T01:03:38.016" v="6211" actId="20577"/>
          <ac:spMkLst>
            <pc:docMk/>
            <pc:sldMk cId="99334129" sldId="8239"/>
            <ac:spMk id="4" creationId="{9DE4259C-9256-D54F-8BB4-504313014E9A}"/>
          </ac:spMkLst>
        </pc:spChg>
        <pc:spChg chg="mod">
          <ac:chgData name="Praveen Namakkal Mohankumar" userId="8059d15b-4f8c-44f0-86d6-597a7b49ae19" providerId="ADAL" clId="{1B2690F7-0541-6447-8590-7BE60F306849}" dt="2023-11-30T01:04:39.909" v="6248" actId="20577"/>
          <ac:spMkLst>
            <pc:docMk/>
            <pc:sldMk cId="99334129" sldId="8239"/>
            <ac:spMk id="5" creationId="{6AF39C59-DBDA-8341-81DE-AB44F60C7271}"/>
          </ac:spMkLst>
        </pc:spChg>
        <pc:spChg chg="add del mod">
          <ac:chgData name="Praveen Namakkal Mohankumar" userId="8059d15b-4f8c-44f0-86d6-597a7b49ae19" providerId="ADAL" clId="{1B2690F7-0541-6447-8590-7BE60F306849}" dt="2023-11-30T00:52:27.304" v="6115" actId="478"/>
          <ac:spMkLst>
            <pc:docMk/>
            <pc:sldMk cId="99334129" sldId="8239"/>
            <ac:spMk id="14" creationId="{6D1DF1F5-0C83-4EB1-163F-AF73E9A7ABC6}"/>
          </ac:spMkLst>
        </pc:spChg>
        <pc:spChg chg="mod">
          <ac:chgData name="Praveen Namakkal Mohankumar" userId="8059d15b-4f8c-44f0-86d6-597a7b49ae19" providerId="ADAL" clId="{1B2690F7-0541-6447-8590-7BE60F306849}" dt="2023-11-30T01:04:25.963" v="6247" actId="1036"/>
          <ac:spMkLst>
            <pc:docMk/>
            <pc:sldMk cId="99334129" sldId="8239"/>
            <ac:spMk id="17" creationId="{1290E51A-0CA0-0247-98D0-00268B75FC98}"/>
          </ac:spMkLst>
        </pc:spChg>
        <pc:spChg chg="mod">
          <ac:chgData name="Praveen Namakkal Mohankumar" userId="8059d15b-4f8c-44f0-86d6-597a7b49ae19" providerId="ADAL" clId="{1B2690F7-0541-6447-8590-7BE60F306849}" dt="2023-11-30T01:05:30.345" v="6365" actId="20577"/>
          <ac:spMkLst>
            <pc:docMk/>
            <pc:sldMk cId="99334129" sldId="8239"/>
            <ac:spMk id="33" creationId="{B1FE5DAE-7EF8-4B8B-97D0-3B5BBA5911C9}"/>
          </ac:spMkLst>
        </pc:spChg>
        <pc:grpChg chg="mod">
          <ac:chgData name="Praveen Namakkal Mohankumar" userId="8059d15b-4f8c-44f0-86d6-597a7b49ae19" providerId="ADAL" clId="{1B2690F7-0541-6447-8590-7BE60F306849}" dt="2023-11-30T01:04:25.963" v="6247" actId="1036"/>
          <ac:grpSpMkLst>
            <pc:docMk/>
            <pc:sldMk cId="99334129" sldId="8239"/>
            <ac:grpSpMk id="8" creationId="{88F659EE-59E2-A443-AE94-76EDCFBC76E2}"/>
          </ac:grpSpMkLst>
        </pc:grpChg>
        <pc:grpChg chg="mod">
          <ac:chgData name="Praveen Namakkal Mohankumar" userId="8059d15b-4f8c-44f0-86d6-597a7b49ae19" providerId="ADAL" clId="{1B2690F7-0541-6447-8590-7BE60F306849}" dt="2023-11-30T01:04:25.963" v="6247" actId="1036"/>
          <ac:grpSpMkLst>
            <pc:docMk/>
            <pc:sldMk cId="99334129" sldId="8239"/>
            <ac:grpSpMk id="9" creationId="{50B314DA-7288-1A43-89D5-55A997C40E90}"/>
          </ac:grpSpMkLst>
        </pc:grpChg>
        <pc:grpChg chg="mod">
          <ac:chgData name="Praveen Namakkal Mohankumar" userId="8059d15b-4f8c-44f0-86d6-597a7b49ae19" providerId="ADAL" clId="{1B2690F7-0541-6447-8590-7BE60F306849}" dt="2023-11-30T01:04:25.963" v="6247" actId="1036"/>
          <ac:grpSpMkLst>
            <pc:docMk/>
            <pc:sldMk cId="99334129" sldId="8239"/>
            <ac:grpSpMk id="10" creationId="{DD43A014-975B-9E40-BA49-105DE6C9D254}"/>
          </ac:grpSpMkLst>
        </pc:grpChg>
        <pc:grpChg chg="del">
          <ac:chgData name="Praveen Namakkal Mohankumar" userId="8059d15b-4f8c-44f0-86d6-597a7b49ae19" providerId="ADAL" clId="{1B2690F7-0541-6447-8590-7BE60F306849}" dt="2023-11-30T01:04:21.520" v="6232" actId="478"/>
          <ac:grpSpMkLst>
            <pc:docMk/>
            <pc:sldMk cId="99334129" sldId="8239"/>
            <ac:grpSpMk id="11" creationId="{2C7E3643-84B8-2F47-9BD3-DEC230BFA975}"/>
          </ac:grpSpMkLst>
        </pc:grpChg>
        <pc:grpChg chg="del">
          <ac:chgData name="Praveen Namakkal Mohankumar" userId="8059d15b-4f8c-44f0-86d6-597a7b49ae19" providerId="ADAL" clId="{1B2690F7-0541-6447-8590-7BE60F306849}" dt="2023-11-30T00:52:01.425" v="6112" actId="478"/>
          <ac:grpSpMkLst>
            <pc:docMk/>
            <pc:sldMk cId="99334129" sldId="8239"/>
            <ac:grpSpMk id="42" creationId="{B2D3E195-EB08-4B10-9292-3C9EAEA7E0BB}"/>
          </ac:grpSpMkLst>
        </pc:grpChg>
        <pc:picChg chg="mod">
          <ac:chgData name="Praveen Namakkal Mohankumar" userId="8059d15b-4f8c-44f0-86d6-597a7b49ae19" providerId="ADAL" clId="{1B2690F7-0541-6447-8590-7BE60F306849}" dt="2023-11-30T00:52:38.615" v="6118" actId="14100"/>
          <ac:picMkLst>
            <pc:docMk/>
            <pc:sldMk cId="99334129" sldId="8239"/>
            <ac:picMk id="12" creationId="{58D5AC03-1C03-E249-9D5B-132D52A41B53}"/>
          </ac:picMkLst>
        </pc:picChg>
      </pc:sldChg>
      <pc:sldChg chg="del">
        <pc:chgData name="Praveen Namakkal Mohankumar" userId="8059d15b-4f8c-44f0-86d6-597a7b49ae19" providerId="ADAL" clId="{1B2690F7-0541-6447-8590-7BE60F306849}" dt="2023-11-30T18:10:07.314" v="8969" actId="2696"/>
        <pc:sldMkLst>
          <pc:docMk/>
          <pc:sldMk cId="3695985553" sldId="8241"/>
        </pc:sldMkLst>
      </pc:sldChg>
      <pc:sldChg chg="modSp mod modAnim">
        <pc:chgData name="Praveen Namakkal Mohankumar" userId="8059d15b-4f8c-44f0-86d6-597a7b49ae19" providerId="ADAL" clId="{1B2690F7-0541-6447-8590-7BE60F306849}" dt="2023-11-30T19:07:06.679" v="9688" actId="1076"/>
        <pc:sldMkLst>
          <pc:docMk/>
          <pc:sldMk cId="2388021899" sldId="8242"/>
        </pc:sldMkLst>
        <pc:spChg chg="mod">
          <ac:chgData name="Praveen Namakkal Mohankumar" userId="8059d15b-4f8c-44f0-86d6-597a7b49ae19" providerId="ADAL" clId="{1B2690F7-0541-6447-8590-7BE60F306849}" dt="2023-11-30T18:47:21.624" v="9573" actId="207"/>
          <ac:spMkLst>
            <pc:docMk/>
            <pc:sldMk cId="2388021899" sldId="8242"/>
            <ac:spMk id="11" creationId="{00000000-0000-0000-0000-000000000000}"/>
          </ac:spMkLst>
        </pc:spChg>
        <pc:spChg chg="mod">
          <ac:chgData name="Praveen Namakkal Mohankumar" userId="8059d15b-4f8c-44f0-86d6-597a7b49ae19" providerId="ADAL" clId="{1B2690F7-0541-6447-8590-7BE60F306849}" dt="2023-11-30T19:07:06.679" v="9688" actId="1076"/>
          <ac:spMkLst>
            <pc:docMk/>
            <pc:sldMk cId="2388021899" sldId="8242"/>
            <ac:spMk id="12" creationId="{82C284C7-A755-0EE3-92EB-0AE408CC317C}"/>
          </ac:spMkLst>
        </pc:spChg>
        <pc:graphicFrameChg chg="mod modGraphic">
          <ac:chgData name="Praveen Namakkal Mohankumar" userId="8059d15b-4f8c-44f0-86d6-597a7b49ae19" providerId="ADAL" clId="{1B2690F7-0541-6447-8590-7BE60F306849}" dt="2023-11-30T18:43:38.742" v="9414" actId="108"/>
          <ac:graphicFrameMkLst>
            <pc:docMk/>
            <pc:sldMk cId="2388021899" sldId="8242"/>
            <ac:graphicFrameMk id="3" creationId="{2E747071-FC1F-37ED-E40C-60CD37269082}"/>
          </ac:graphicFrameMkLst>
        </pc:graphicFrameChg>
      </pc:sldChg>
      <pc:sldChg chg="addSp delSp modSp mod modAnim">
        <pc:chgData name="Praveen Namakkal Mohankumar" userId="8059d15b-4f8c-44f0-86d6-597a7b49ae19" providerId="ADAL" clId="{1B2690F7-0541-6447-8590-7BE60F306849}" dt="2023-11-30T19:05:04.497" v="9685" actId="404"/>
        <pc:sldMkLst>
          <pc:docMk/>
          <pc:sldMk cId="428292811" sldId="8243"/>
        </pc:sldMkLst>
        <pc:spChg chg="add mod">
          <ac:chgData name="Praveen Namakkal Mohankumar" userId="8059d15b-4f8c-44f0-86d6-597a7b49ae19" providerId="ADAL" clId="{1B2690F7-0541-6447-8590-7BE60F306849}" dt="2023-11-30T18:44:48.120" v="9450" actId="20577"/>
          <ac:spMkLst>
            <pc:docMk/>
            <pc:sldMk cId="428292811" sldId="8243"/>
            <ac:spMk id="5" creationId="{3DD4BE70-F499-71AB-2EBC-48EB0EEBB2D9}"/>
          </ac:spMkLst>
        </pc:spChg>
        <pc:spChg chg="del">
          <ac:chgData name="Praveen Namakkal Mohankumar" userId="8059d15b-4f8c-44f0-86d6-597a7b49ae19" providerId="ADAL" clId="{1B2690F7-0541-6447-8590-7BE60F306849}" dt="2023-11-30T18:11:10.072" v="8971" actId="478"/>
          <ac:spMkLst>
            <pc:docMk/>
            <pc:sldMk cId="428292811" sldId="8243"/>
            <ac:spMk id="7" creationId="{81076770-9E82-F143-138D-6AFD15FB1CFA}"/>
          </ac:spMkLst>
        </pc:spChg>
        <pc:spChg chg="mod">
          <ac:chgData name="Praveen Namakkal Mohankumar" userId="8059d15b-4f8c-44f0-86d6-597a7b49ae19" providerId="ADAL" clId="{1B2690F7-0541-6447-8590-7BE60F306849}" dt="2023-11-30T19:05:04.497" v="9685" actId="404"/>
          <ac:spMkLst>
            <pc:docMk/>
            <pc:sldMk cId="428292811" sldId="8243"/>
            <ac:spMk id="8" creationId="{FABC9443-3A53-A4AA-1FB0-27837A23F528}"/>
          </ac:spMkLst>
        </pc:spChg>
        <pc:spChg chg="mod">
          <ac:chgData name="Praveen Namakkal Mohankumar" userId="8059d15b-4f8c-44f0-86d6-597a7b49ae19" providerId="ADAL" clId="{1B2690F7-0541-6447-8590-7BE60F306849}" dt="2023-11-30T19:04:54.733" v="9683" actId="404"/>
          <ac:spMkLst>
            <pc:docMk/>
            <pc:sldMk cId="428292811" sldId="8243"/>
            <ac:spMk id="9" creationId="{3AF87DCD-4E70-F0EB-7FE6-156FECFAF508}"/>
          </ac:spMkLst>
        </pc:spChg>
        <pc:spChg chg="del mod">
          <ac:chgData name="Praveen Namakkal Mohankumar" userId="8059d15b-4f8c-44f0-86d6-597a7b49ae19" providerId="ADAL" clId="{1B2690F7-0541-6447-8590-7BE60F306849}" dt="2023-11-30T17:31:10.822" v="8161" actId="478"/>
          <ac:spMkLst>
            <pc:docMk/>
            <pc:sldMk cId="428292811" sldId="8243"/>
            <ac:spMk id="11" creationId="{00000000-0000-0000-0000-000000000000}"/>
          </ac:spMkLst>
        </pc:spChg>
        <pc:spChg chg="mod">
          <ac:chgData name="Praveen Namakkal Mohankumar" userId="8059d15b-4f8c-44f0-86d6-597a7b49ae19" providerId="ADAL" clId="{1B2690F7-0541-6447-8590-7BE60F306849}" dt="2023-11-30T18:11:14.947" v="8984" actId="1036"/>
          <ac:spMkLst>
            <pc:docMk/>
            <pc:sldMk cId="428292811" sldId="8243"/>
            <ac:spMk id="344" creationId="{41E8E906-127C-CF3D-6204-02A680E81919}"/>
          </ac:spMkLst>
        </pc:spChg>
        <pc:graphicFrameChg chg="mod modGraphic">
          <ac:chgData name="Praveen Namakkal Mohankumar" userId="8059d15b-4f8c-44f0-86d6-597a7b49ae19" providerId="ADAL" clId="{1B2690F7-0541-6447-8590-7BE60F306849}" dt="2023-11-30T19:03:47.755" v="9680" actId="403"/>
          <ac:graphicFrameMkLst>
            <pc:docMk/>
            <pc:sldMk cId="428292811" sldId="8243"/>
            <ac:graphicFrameMk id="3" creationId="{75FBD0C8-3A42-E014-3C08-FE5D32F2E759}"/>
          </ac:graphicFrameMkLst>
        </pc:graphicFrameChg>
        <pc:picChg chg="mod">
          <ac:chgData name="Praveen Namakkal Mohankumar" userId="8059d15b-4f8c-44f0-86d6-597a7b49ae19" providerId="ADAL" clId="{1B2690F7-0541-6447-8590-7BE60F306849}" dt="2023-11-30T18:11:14.947" v="8984" actId="1036"/>
          <ac:picMkLst>
            <pc:docMk/>
            <pc:sldMk cId="428292811" sldId="8243"/>
            <ac:picMk id="176" creationId="{F0FA398F-6387-6A1B-4D37-188D0DA90E8A}"/>
          </ac:picMkLst>
        </pc:picChg>
        <pc:picChg chg="mod">
          <ac:chgData name="Praveen Namakkal Mohankumar" userId="8059d15b-4f8c-44f0-86d6-597a7b49ae19" providerId="ADAL" clId="{1B2690F7-0541-6447-8590-7BE60F306849}" dt="2023-11-30T18:11:14.947" v="8984" actId="1036"/>
          <ac:picMkLst>
            <pc:docMk/>
            <pc:sldMk cId="428292811" sldId="8243"/>
            <ac:picMk id="372" creationId="{7CC67A5C-89B1-E475-0D42-82F486E449F2}"/>
          </ac:picMkLst>
        </pc:picChg>
        <pc:cxnChg chg="del">
          <ac:chgData name="Praveen Namakkal Mohankumar" userId="8059d15b-4f8c-44f0-86d6-597a7b49ae19" providerId="ADAL" clId="{1B2690F7-0541-6447-8590-7BE60F306849}" dt="2023-11-30T18:11:10.072" v="8971" actId="478"/>
          <ac:cxnSpMkLst>
            <pc:docMk/>
            <pc:sldMk cId="428292811" sldId="8243"/>
            <ac:cxnSpMk id="6" creationId="{B1A16CAC-F06A-9855-D24F-5AC7BE6AE6C5}"/>
          </ac:cxnSpMkLst>
        </pc:cxnChg>
      </pc:sldChg>
      <pc:sldChg chg="delSp modSp mod modAnim">
        <pc:chgData name="Praveen Namakkal Mohankumar" userId="8059d15b-4f8c-44f0-86d6-597a7b49ae19" providerId="ADAL" clId="{1B2690F7-0541-6447-8590-7BE60F306849}" dt="2023-11-30T18:56:08.646" v="9655" actId="14100"/>
        <pc:sldMkLst>
          <pc:docMk/>
          <pc:sldMk cId="2254175789" sldId="8249"/>
        </pc:sldMkLst>
        <pc:spChg chg="del">
          <ac:chgData name="Praveen Namakkal Mohankumar" userId="8059d15b-4f8c-44f0-86d6-597a7b49ae19" providerId="ADAL" clId="{1B2690F7-0541-6447-8590-7BE60F306849}" dt="2023-11-30T18:55:45.412" v="9633" actId="478"/>
          <ac:spMkLst>
            <pc:docMk/>
            <pc:sldMk cId="2254175789" sldId="8249"/>
            <ac:spMk id="7" creationId="{81076770-9E82-F143-138D-6AFD15FB1CFA}"/>
          </ac:spMkLst>
        </pc:spChg>
        <pc:spChg chg="mod">
          <ac:chgData name="Praveen Namakkal Mohankumar" userId="8059d15b-4f8c-44f0-86d6-597a7b49ae19" providerId="ADAL" clId="{1B2690F7-0541-6447-8590-7BE60F306849}" dt="2023-11-30T18:45:04.758" v="9452" actId="207"/>
          <ac:spMkLst>
            <pc:docMk/>
            <pc:sldMk cId="2254175789" sldId="8249"/>
            <ac:spMk id="11" creationId="{00000000-0000-0000-0000-000000000000}"/>
          </ac:spMkLst>
        </pc:spChg>
        <pc:graphicFrameChg chg="mod">
          <ac:chgData name="Praveen Namakkal Mohankumar" userId="8059d15b-4f8c-44f0-86d6-597a7b49ae19" providerId="ADAL" clId="{1B2690F7-0541-6447-8590-7BE60F306849}" dt="2023-11-30T18:55:51.398" v="9653" actId="1036"/>
          <ac:graphicFrameMkLst>
            <pc:docMk/>
            <pc:sldMk cId="2254175789" sldId="8249"/>
            <ac:graphicFrameMk id="10" creationId="{E390D790-5912-5570-D87B-9F2F7A079B86}"/>
          </ac:graphicFrameMkLst>
        </pc:graphicFrameChg>
        <pc:picChg chg="mod">
          <ac:chgData name="Praveen Namakkal Mohankumar" userId="8059d15b-4f8c-44f0-86d6-597a7b49ae19" providerId="ADAL" clId="{1B2690F7-0541-6447-8590-7BE60F306849}" dt="2023-11-30T18:55:51.398" v="9653" actId="1036"/>
          <ac:picMkLst>
            <pc:docMk/>
            <pc:sldMk cId="2254175789" sldId="8249"/>
            <ac:picMk id="5" creationId="{3B3434B4-D349-696E-F173-E8505A10CBA2}"/>
          </ac:picMkLst>
        </pc:picChg>
        <pc:picChg chg="mod">
          <ac:chgData name="Praveen Namakkal Mohankumar" userId="8059d15b-4f8c-44f0-86d6-597a7b49ae19" providerId="ADAL" clId="{1B2690F7-0541-6447-8590-7BE60F306849}" dt="2023-11-30T18:56:08.646" v="9655" actId="14100"/>
          <ac:picMkLst>
            <pc:docMk/>
            <pc:sldMk cId="2254175789" sldId="8249"/>
            <ac:picMk id="8" creationId="{09FAD4E3-E558-4EE2-AD15-2A764C531DAB}"/>
          </ac:picMkLst>
        </pc:picChg>
        <pc:cxnChg chg="del">
          <ac:chgData name="Praveen Namakkal Mohankumar" userId="8059d15b-4f8c-44f0-86d6-597a7b49ae19" providerId="ADAL" clId="{1B2690F7-0541-6447-8590-7BE60F306849}" dt="2023-11-30T18:55:45.412" v="9633" actId="478"/>
          <ac:cxnSpMkLst>
            <pc:docMk/>
            <pc:sldMk cId="2254175789" sldId="8249"/>
            <ac:cxnSpMk id="6" creationId="{B1A16CAC-F06A-9855-D24F-5AC7BE6AE6C5}"/>
          </ac:cxnSpMkLst>
        </pc:cxnChg>
      </pc:sldChg>
      <pc:sldChg chg="addSp delSp modSp mod modAnim">
        <pc:chgData name="Praveen Namakkal Mohankumar" userId="8059d15b-4f8c-44f0-86d6-597a7b49ae19" providerId="ADAL" clId="{1B2690F7-0541-6447-8590-7BE60F306849}" dt="2023-11-30T18:36:48.931" v="9317"/>
        <pc:sldMkLst>
          <pc:docMk/>
          <pc:sldMk cId="2873543458" sldId="8250"/>
        </pc:sldMkLst>
        <pc:spChg chg="add del mod">
          <ac:chgData name="Praveen Namakkal Mohankumar" userId="8059d15b-4f8c-44f0-86d6-597a7b49ae19" providerId="ADAL" clId="{1B2690F7-0541-6447-8590-7BE60F306849}" dt="2023-11-30T17:24:01.028" v="8028"/>
          <ac:spMkLst>
            <pc:docMk/>
            <pc:sldMk cId="2873543458" sldId="8250"/>
            <ac:spMk id="3" creationId="{42568B35-A8BA-09AA-F189-98E9EA302180}"/>
          </ac:spMkLst>
        </pc:spChg>
        <pc:spChg chg="add mod">
          <ac:chgData name="Praveen Namakkal Mohankumar" userId="8059d15b-4f8c-44f0-86d6-597a7b49ae19" providerId="ADAL" clId="{1B2690F7-0541-6447-8590-7BE60F306849}" dt="2023-11-30T18:05:18.016" v="8693" actId="1037"/>
          <ac:spMkLst>
            <pc:docMk/>
            <pc:sldMk cId="2873543458" sldId="8250"/>
            <ac:spMk id="3" creationId="{BB0640D8-C545-3AA7-2A5D-A546A9E6FA99}"/>
          </ac:spMkLst>
        </pc:spChg>
        <pc:spChg chg="add del mod">
          <ac:chgData name="Praveen Namakkal Mohankumar" userId="8059d15b-4f8c-44f0-86d6-597a7b49ae19" providerId="ADAL" clId="{1B2690F7-0541-6447-8590-7BE60F306849}" dt="2023-11-30T17:24:01.028" v="8028"/>
          <ac:spMkLst>
            <pc:docMk/>
            <pc:sldMk cId="2873543458" sldId="8250"/>
            <ac:spMk id="6" creationId="{F3F34445-B2F8-9750-5811-1A77EFBD1572}"/>
          </ac:spMkLst>
        </pc:spChg>
        <pc:spChg chg="add mod">
          <ac:chgData name="Praveen Namakkal Mohankumar" userId="8059d15b-4f8c-44f0-86d6-597a7b49ae19" providerId="ADAL" clId="{1B2690F7-0541-6447-8590-7BE60F306849}" dt="2023-11-30T17:46:49.780" v="8510" actId="1036"/>
          <ac:spMkLst>
            <pc:docMk/>
            <pc:sldMk cId="2873543458" sldId="8250"/>
            <ac:spMk id="7" creationId="{3E0B5DFE-51FB-D58D-3BD4-77910CE5916E}"/>
          </ac:spMkLst>
        </pc:spChg>
        <pc:spChg chg="mod">
          <ac:chgData name="Praveen Namakkal Mohankumar" userId="8059d15b-4f8c-44f0-86d6-597a7b49ae19" providerId="ADAL" clId="{1B2690F7-0541-6447-8590-7BE60F306849}" dt="2023-11-30T17:46:54.181" v="8511" actId="115"/>
          <ac:spMkLst>
            <pc:docMk/>
            <pc:sldMk cId="2873543458" sldId="8250"/>
            <ac:spMk id="8" creationId="{287913CD-9AAB-3956-CADA-8BFDAF3C28F6}"/>
          </ac:spMkLst>
        </pc:spChg>
        <pc:spChg chg="mod">
          <ac:chgData name="Praveen Namakkal Mohankumar" userId="8059d15b-4f8c-44f0-86d6-597a7b49ae19" providerId="ADAL" clId="{1B2690F7-0541-6447-8590-7BE60F306849}" dt="2023-11-30T17:00:04.467" v="7135" actId="207"/>
          <ac:spMkLst>
            <pc:docMk/>
            <pc:sldMk cId="2873543458" sldId="8250"/>
            <ac:spMk id="11" creationId="{00000000-0000-0000-0000-000000000000}"/>
          </ac:spMkLst>
        </pc:spChg>
        <pc:spChg chg="mod">
          <ac:chgData name="Praveen Namakkal Mohankumar" userId="8059d15b-4f8c-44f0-86d6-597a7b49ae19" providerId="ADAL" clId="{1B2690F7-0541-6447-8590-7BE60F306849}" dt="2023-11-30T17:46:49.780" v="8510" actId="1036"/>
          <ac:spMkLst>
            <pc:docMk/>
            <pc:sldMk cId="2873543458" sldId="8250"/>
            <ac:spMk id="14" creationId="{14593D73-63A6-F87C-6B5E-A641E8570DEC}"/>
          </ac:spMkLst>
        </pc:spChg>
        <pc:picChg chg="mod">
          <ac:chgData name="Praveen Namakkal Mohankumar" userId="8059d15b-4f8c-44f0-86d6-597a7b49ae19" providerId="ADAL" clId="{1B2690F7-0541-6447-8590-7BE60F306849}" dt="2023-11-30T17:46:49.780" v="8510" actId="1036"/>
          <ac:picMkLst>
            <pc:docMk/>
            <pc:sldMk cId="2873543458" sldId="8250"/>
            <ac:picMk id="5" creationId="{D3964B8A-C5DA-F223-4C54-DD8C21ECB9A7}"/>
          </ac:picMkLst>
        </pc:picChg>
      </pc:sldChg>
      <pc:sldChg chg="add del setBg">
        <pc:chgData name="Praveen Namakkal Mohankumar" userId="8059d15b-4f8c-44f0-86d6-597a7b49ae19" providerId="ADAL" clId="{1B2690F7-0541-6447-8590-7BE60F306849}" dt="2023-11-30T17:36:07.160" v="8224"/>
        <pc:sldMkLst>
          <pc:docMk/>
          <pc:sldMk cId="1737553326" sldId="8255"/>
        </pc:sldMkLst>
      </pc:sldChg>
      <pc:sldChg chg="add del">
        <pc:chgData name="Praveen Namakkal Mohankumar" userId="8059d15b-4f8c-44f0-86d6-597a7b49ae19" providerId="ADAL" clId="{1B2690F7-0541-6447-8590-7BE60F306849}" dt="2023-11-27T18:24:54.569" v="532" actId="2696"/>
        <pc:sldMkLst>
          <pc:docMk/>
          <pc:sldMk cId="1835080550" sldId="2145707280"/>
        </pc:sldMkLst>
      </pc:sldChg>
      <pc:sldMasterChg chg="del delSldLayout">
        <pc:chgData name="Praveen Namakkal Mohankumar" userId="8059d15b-4f8c-44f0-86d6-597a7b49ae19" providerId="ADAL" clId="{1B2690F7-0541-6447-8590-7BE60F306849}" dt="2023-11-30T18:34:41.178" v="9299" actId="18676"/>
        <pc:sldMasterMkLst>
          <pc:docMk/>
          <pc:sldMasterMk cId="2407034873" sldId="2147483648"/>
        </pc:sldMasterMkLst>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2924900496" sldId="2147483649"/>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937284918" sldId="2147483650"/>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970270449" sldId="2147483651"/>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2782414591" sldId="2147483652"/>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436518518" sldId="2147483653"/>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2355056857" sldId="2147483654"/>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1164346499" sldId="2147483655"/>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1703896434" sldId="2147483656"/>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807433344" sldId="2147483657"/>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1658961143" sldId="2147483658"/>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116640005" sldId="2147483659"/>
          </pc:sldLayoutMkLst>
        </pc:sldLayoutChg>
      </pc:sldMasterChg>
      <pc:sldMasterChg chg="delSldLayout">
        <pc:chgData name="Praveen Namakkal Mohankumar" userId="8059d15b-4f8c-44f0-86d6-597a7b49ae19" providerId="ADAL" clId="{1B2690F7-0541-6447-8590-7BE60F306849}" dt="2023-11-27T18:24:54.570" v="533" actId="2696"/>
        <pc:sldMasterMkLst>
          <pc:docMk/>
          <pc:sldMasterMk cId="495597569" sldId="2147483660"/>
        </pc:sldMasterMkLst>
        <pc:sldLayoutChg chg="del">
          <pc:chgData name="Praveen Namakkal Mohankumar" userId="8059d15b-4f8c-44f0-86d6-597a7b49ae19" providerId="ADAL" clId="{1B2690F7-0541-6447-8590-7BE60F306849}" dt="2023-11-27T18:24:54.570" v="533" actId="2696"/>
          <pc:sldLayoutMkLst>
            <pc:docMk/>
            <pc:sldMasterMk cId="495597569" sldId="2147483660"/>
            <pc:sldLayoutMk cId="2242232424" sldId="2147483672"/>
          </pc:sldLayoutMkLst>
        </pc:sldLayoutChg>
      </pc:sldMasterChg>
      <pc:sldMasterChg chg="new del mod addSldLayout delSldLayout">
        <pc:chgData name="Praveen Namakkal Mohankumar" userId="8059d15b-4f8c-44f0-86d6-597a7b49ae19" providerId="ADAL" clId="{1B2690F7-0541-6447-8590-7BE60F306849}" dt="2023-11-27T17:49:19.796" v="25" actId="2696"/>
        <pc:sldMasterMkLst>
          <pc:docMk/>
          <pc:sldMasterMk cId="1344039918" sldId="2147483660"/>
        </pc:sldMasterMkLst>
        <pc:sldLayoutChg chg="new del replId">
          <pc:chgData name="Praveen Namakkal Mohankumar" userId="8059d15b-4f8c-44f0-86d6-597a7b49ae19" providerId="ADAL" clId="{1B2690F7-0541-6447-8590-7BE60F306849}" dt="2023-11-27T17:49:19.791" v="14" actId="2696"/>
          <pc:sldLayoutMkLst>
            <pc:docMk/>
            <pc:sldMasterMk cId="1344039918" sldId="2147483660"/>
            <pc:sldLayoutMk cId="2112326320" sldId="2147483661"/>
          </pc:sldLayoutMkLst>
        </pc:sldLayoutChg>
        <pc:sldLayoutChg chg="new del replId">
          <pc:chgData name="Praveen Namakkal Mohankumar" userId="8059d15b-4f8c-44f0-86d6-597a7b49ae19" providerId="ADAL" clId="{1B2690F7-0541-6447-8590-7BE60F306849}" dt="2023-11-27T17:49:19.792" v="15" actId="2696"/>
          <pc:sldLayoutMkLst>
            <pc:docMk/>
            <pc:sldMasterMk cId="1344039918" sldId="2147483660"/>
            <pc:sldLayoutMk cId="2676895119" sldId="2147483662"/>
          </pc:sldLayoutMkLst>
        </pc:sldLayoutChg>
        <pc:sldLayoutChg chg="new del replId">
          <pc:chgData name="Praveen Namakkal Mohankumar" userId="8059d15b-4f8c-44f0-86d6-597a7b49ae19" providerId="ADAL" clId="{1B2690F7-0541-6447-8590-7BE60F306849}" dt="2023-11-27T17:49:19.792" v="16" actId="2696"/>
          <pc:sldLayoutMkLst>
            <pc:docMk/>
            <pc:sldMasterMk cId="1344039918" sldId="2147483660"/>
            <pc:sldLayoutMk cId="4113818769" sldId="2147483663"/>
          </pc:sldLayoutMkLst>
        </pc:sldLayoutChg>
        <pc:sldLayoutChg chg="new del replId">
          <pc:chgData name="Praveen Namakkal Mohankumar" userId="8059d15b-4f8c-44f0-86d6-597a7b49ae19" providerId="ADAL" clId="{1B2690F7-0541-6447-8590-7BE60F306849}" dt="2023-11-27T17:49:19.793" v="17" actId="2696"/>
          <pc:sldLayoutMkLst>
            <pc:docMk/>
            <pc:sldMasterMk cId="1344039918" sldId="2147483660"/>
            <pc:sldLayoutMk cId="3337106994" sldId="2147483664"/>
          </pc:sldLayoutMkLst>
        </pc:sldLayoutChg>
        <pc:sldLayoutChg chg="new del replId">
          <pc:chgData name="Praveen Namakkal Mohankumar" userId="8059d15b-4f8c-44f0-86d6-597a7b49ae19" providerId="ADAL" clId="{1B2690F7-0541-6447-8590-7BE60F306849}" dt="2023-11-27T17:49:19.793" v="18" actId="2696"/>
          <pc:sldLayoutMkLst>
            <pc:docMk/>
            <pc:sldMasterMk cId="1344039918" sldId="2147483660"/>
            <pc:sldLayoutMk cId="3387416310" sldId="2147483665"/>
          </pc:sldLayoutMkLst>
        </pc:sldLayoutChg>
        <pc:sldLayoutChg chg="new del replId">
          <pc:chgData name="Praveen Namakkal Mohankumar" userId="8059d15b-4f8c-44f0-86d6-597a7b49ae19" providerId="ADAL" clId="{1B2690F7-0541-6447-8590-7BE60F306849}" dt="2023-11-27T17:49:19.794" v="19" actId="2696"/>
          <pc:sldLayoutMkLst>
            <pc:docMk/>
            <pc:sldMasterMk cId="1344039918" sldId="2147483660"/>
            <pc:sldLayoutMk cId="236286048" sldId="2147483666"/>
          </pc:sldLayoutMkLst>
        </pc:sldLayoutChg>
        <pc:sldLayoutChg chg="new del replId">
          <pc:chgData name="Praveen Namakkal Mohankumar" userId="8059d15b-4f8c-44f0-86d6-597a7b49ae19" providerId="ADAL" clId="{1B2690F7-0541-6447-8590-7BE60F306849}" dt="2023-11-27T17:49:19.794" v="20" actId="2696"/>
          <pc:sldLayoutMkLst>
            <pc:docMk/>
            <pc:sldMasterMk cId="1344039918" sldId="2147483660"/>
            <pc:sldLayoutMk cId="1143525205" sldId="2147483667"/>
          </pc:sldLayoutMkLst>
        </pc:sldLayoutChg>
        <pc:sldLayoutChg chg="new del replId">
          <pc:chgData name="Praveen Namakkal Mohankumar" userId="8059d15b-4f8c-44f0-86d6-597a7b49ae19" providerId="ADAL" clId="{1B2690F7-0541-6447-8590-7BE60F306849}" dt="2023-11-27T17:49:19.794" v="21" actId="2696"/>
          <pc:sldLayoutMkLst>
            <pc:docMk/>
            <pc:sldMasterMk cId="1344039918" sldId="2147483660"/>
            <pc:sldLayoutMk cId="1359667538" sldId="2147483668"/>
          </pc:sldLayoutMkLst>
        </pc:sldLayoutChg>
        <pc:sldLayoutChg chg="new del replId">
          <pc:chgData name="Praveen Namakkal Mohankumar" userId="8059d15b-4f8c-44f0-86d6-597a7b49ae19" providerId="ADAL" clId="{1B2690F7-0541-6447-8590-7BE60F306849}" dt="2023-11-27T17:49:19.795" v="22" actId="2696"/>
          <pc:sldLayoutMkLst>
            <pc:docMk/>
            <pc:sldMasterMk cId="1344039918" sldId="2147483660"/>
            <pc:sldLayoutMk cId="3744175682" sldId="2147483669"/>
          </pc:sldLayoutMkLst>
        </pc:sldLayoutChg>
        <pc:sldLayoutChg chg="new del replId">
          <pc:chgData name="Praveen Namakkal Mohankumar" userId="8059d15b-4f8c-44f0-86d6-597a7b49ae19" providerId="ADAL" clId="{1B2690F7-0541-6447-8590-7BE60F306849}" dt="2023-11-27T17:49:19.795" v="23" actId="2696"/>
          <pc:sldLayoutMkLst>
            <pc:docMk/>
            <pc:sldMasterMk cId="1344039918" sldId="2147483660"/>
            <pc:sldLayoutMk cId="4085025863" sldId="2147483670"/>
          </pc:sldLayoutMkLst>
        </pc:sldLayoutChg>
        <pc:sldLayoutChg chg="new del replId">
          <pc:chgData name="Praveen Namakkal Mohankumar" userId="8059d15b-4f8c-44f0-86d6-597a7b49ae19" providerId="ADAL" clId="{1B2690F7-0541-6447-8590-7BE60F306849}" dt="2023-11-27T17:49:19.795" v="24" actId="2696"/>
          <pc:sldLayoutMkLst>
            <pc:docMk/>
            <pc:sldMasterMk cId="1344039918" sldId="2147483660"/>
            <pc:sldLayoutMk cId="1752798276" sldId="2147483671"/>
          </pc:sldLayoutMkLst>
        </pc:sldLayoutChg>
      </pc:sldMasterChg>
    </pc:docChg>
  </pc:docChgLst>
  <pc:docChgLst>
    <pc:chgData name="Yiwen Song" userId="S::ysong64@uchicago.edu::facb385f-c87f-4c4b-9d46-8fc59bab364f" providerId="AD" clId="Web-{4FAD0220-8FE1-4F6C-ACCA-8748E3AF6931}"/>
    <pc:docChg chg="modSld">
      <pc:chgData name="Yiwen Song" userId="S::ysong64@uchicago.edu::facb385f-c87f-4c4b-9d46-8fc59bab364f" providerId="AD" clId="Web-{4FAD0220-8FE1-4F6C-ACCA-8748E3AF6931}" dt="2023-11-30T18:09:29.238" v="31"/>
      <pc:docMkLst>
        <pc:docMk/>
      </pc:docMkLst>
      <pc:sldChg chg="modSp modNotes">
        <pc:chgData name="Yiwen Song" userId="S::ysong64@uchicago.edu::facb385f-c87f-4c4b-9d46-8fc59bab364f" providerId="AD" clId="Web-{4FAD0220-8FE1-4F6C-ACCA-8748E3AF6931}" dt="2023-11-30T18:09:29.238" v="31"/>
        <pc:sldMkLst>
          <pc:docMk/>
          <pc:sldMk cId="3398965665" sldId="307"/>
        </pc:sldMkLst>
        <pc:spChg chg="mod">
          <ac:chgData name="Yiwen Song" userId="S::ysong64@uchicago.edu::facb385f-c87f-4c4b-9d46-8fc59bab364f" providerId="AD" clId="Web-{4FAD0220-8FE1-4F6C-ACCA-8748E3AF6931}" dt="2023-11-30T18:08:48.831" v="26" actId="20577"/>
          <ac:spMkLst>
            <pc:docMk/>
            <pc:sldMk cId="3398965665" sldId="307"/>
            <ac:spMk id="11" creationId="{00000000-0000-0000-0000-000000000000}"/>
          </ac:spMkLst>
        </pc:spChg>
      </pc:sldChg>
      <pc:sldChg chg="modSp modNotes">
        <pc:chgData name="Yiwen Song" userId="S::ysong64@uchicago.edu::facb385f-c87f-4c4b-9d46-8fc59bab364f" providerId="AD" clId="Web-{4FAD0220-8FE1-4F6C-ACCA-8748E3AF6931}" dt="2023-11-30T17:33:43.243" v="19"/>
        <pc:sldMkLst>
          <pc:docMk/>
          <pc:sldMk cId="2388021899" sldId="8242"/>
        </pc:sldMkLst>
        <pc:spChg chg="mod">
          <ac:chgData name="Yiwen Song" userId="S::ysong64@uchicago.edu::facb385f-c87f-4c4b-9d46-8fc59bab364f" providerId="AD" clId="Web-{4FAD0220-8FE1-4F6C-ACCA-8748E3AF6931}" dt="2023-11-30T17:21:17.446" v="5" actId="20577"/>
          <ac:spMkLst>
            <pc:docMk/>
            <pc:sldMk cId="2388021899" sldId="8242"/>
            <ac:spMk id="11" creationId="{00000000-0000-0000-0000-000000000000}"/>
          </ac:spMkLst>
        </pc:spChg>
      </pc:sldChg>
    </pc:docChg>
  </pc:docChgLst>
  <pc:docChgLst>
    <pc:chgData name="Mitali Dighe" userId="S::mitalivipin@uchicago.edu::5978b2ad-29e2-46cf-8341-ed492c89b1f1" providerId="AD" clId="Web-{227E7805-C011-4B84-BF03-38D7284C4FA9}"/>
    <pc:docChg chg="addSld modSld modSection">
      <pc:chgData name="Mitali Dighe" userId="S::mitalivipin@uchicago.edu::5978b2ad-29e2-46cf-8341-ed492c89b1f1" providerId="AD" clId="Web-{227E7805-C011-4B84-BF03-38D7284C4FA9}" dt="2023-11-30T02:17:56.290" v="69" actId="1076"/>
      <pc:docMkLst>
        <pc:docMk/>
      </pc:docMkLst>
      <pc:sldChg chg="addSp delSp modSp">
        <pc:chgData name="Mitali Dighe" userId="S::mitalivipin@uchicago.edu::5978b2ad-29e2-46cf-8341-ed492c89b1f1" providerId="AD" clId="Web-{227E7805-C011-4B84-BF03-38D7284C4FA9}" dt="2023-11-30T02:17:56.290" v="69" actId="1076"/>
        <pc:sldMkLst>
          <pc:docMk/>
          <pc:sldMk cId="3850915052" sldId="262"/>
        </pc:sldMkLst>
        <pc:spChg chg="add mod">
          <ac:chgData name="Mitali Dighe" userId="S::mitalivipin@uchicago.edu::5978b2ad-29e2-46cf-8341-ed492c89b1f1" providerId="AD" clId="Web-{227E7805-C011-4B84-BF03-38D7284C4FA9}" dt="2023-11-30T02:07:03.365" v="65" actId="14100"/>
          <ac:spMkLst>
            <pc:docMk/>
            <pc:sldMk cId="3850915052" sldId="262"/>
            <ac:spMk id="6" creationId="{C806C1DE-F08A-1E10-2624-412ADEC6E522}"/>
          </ac:spMkLst>
        </pc:spChg>
        <pc:picChg chg="add del mod">
          <ac:chgData name="Mitali Dighe" userId="S::mitalivipin@uchicago.edu::5978b2ad-29e2-46cf-8341-ed492c89b1f1" providerId="AD" clId="Web-{227E7805-C011-4B84-BF03-38D7284C4FA9}" dt="2023-11-30T02:05:39.987" v="5"/>
          <ac:picMkLst>
            <pc:docMk/>
            <pc:sldMk cId="3850915052" sldId="262"/>
            <ac:picMk id="2" creationId="{13AB64B5-A002-432D-5745-1B4DBABB65F1}"/>
          </ac:picMkLst>
        </pc:picChg>
        <pc:picChg chg="add del mod">
          <ac:chgData name="Mitali Dighe" userId="S::mitalivipin@uchicago.edu::5978b2ad-29e2-46cf-8341-ed492c89b1f1" providerId="AD" clId="Web-{227E7805-C011-4B84-BF03-38D7284C4FA9}" dt="2023-11-30T02:05:50.769" v="7"/>
          <ac:picMkLst>
            <pc:docMk/>
            <pc:sldMk cId="3850915052" sldId="262"/>
            <ac:picMk id="3" creationId="{2F35352B-E0BA-E90E-176C-750BD9202090}"/>
          </ac:picMkLst>
        </pc:picChg>
        <pc:picChg chg="add mod">
          <ac:chgData name="Mitali Dighe" userId="S::mitalivipin@uchicago.edu::5978b2ad-29e2-46cf-8341-ed492c89b1f1" providerId="AD" clId="Web-{227E7805-C011-4B84-BF03-38D7284C4FA9}" dt="2023-11-30T02:17:56.290" v="69" actId="1076"/>
          <ac:picMkLst>
            <pc:docMk/>
            <pc:sldMk cId="3850915052" sldId="262"/>
            <ac:picMk id="4" creationId="{33E19896-E74E-AF8D-F121-114D5A610076}"/>
          </ac:picMkLst>
        </pc:picChg>
      </pc:sldChg>
      <pc:sldChg chg="new">
        <pc:chgData name="Mitali Dighe" userId="S::mitalivipin@uchicago.edu::5978b2ad-29e2-46cf-8341-ed492c89b1f1" providerId="AD" clId="Web-{227E7805-C011-4B84-BF03-38D7284C4FA9}" dt="2023-11-30T02:07:06.537" v="66"/>
        <pc:sldMkLst>
          <pc:docMk/>
          <pc:sldMk cId="3206449724" sldId="8240"/>
        </pc:sldMkLst>
      </pc:sldChg>
    </pc:docChg>
  </pc:docChgLst>
  <pc:docChgLst>
    <pc:chgData name="Yangze Lian" userId="S::yangzel@uchicago.edu::91b49c91-5eac-486b-b38a-bfcd165457bc" providerId="AD" clId="Web-{5A3C62E1-456E-4202-8C28-A167FF96DEB0}"/>
    <pc:docChg chg="addSld modSld modSection">
      <pc:chgData name="Yangze Lian" userId="S::yangzel@uchicago.edu::91b49c91-5eac-486b-b38a-bfcd165457bc" providerId="AD" clId="Web-{5A3C62E1-456E-4202-8C28-A167FF96DEB0}" dt="2023-11-30T00:51:38.215" v="92" actId="20577"/>
      <pc:docMkLst>
        <pc:docMk/>
      </pc:docMkLst>
      <pc:sldChg chg="new">
        <pc:chgData name="Yangze Lian" userId="S::yangzel@uchicago.edu::91b49c91-5eac-486b-b38a-bfcd165457bc" providerId="AD" clId="Web-{5A3C62E1-456E-4202-8C28-A167FF96DEB0}" dt="2023-11-30T00:48:39.099" v="0"/>
        <pc:sldMkLst>
          <pc:docMk/>
          <pc:sldMk cId="1905518296" sldId="303"/>
        </pc:sldMkLst>
      </pc:sldChg>
      <pc:sldChg chg="modSp">
        <pc:chgData name="Yangze Lian" userId="S::yangzel@uchicago.edu::91b49c91-5eac-486b-b38a-bfcd165457bc" providerId="AD" clId="Web-{5A3C62E1-456E-4202-8C28-A167FF96DEB0}" dt="2023-11-30T00:51:38.215" v="92" actId="20577"/>
        <pc:sldMkLst>
          <pc:docMk/>
          <pc:sldMk cId="1905518296" sldId="310"/>
        </pc:sldMkLst>
        <pc:spChg chg="mod">
          <ac:chgData name="Yangze Lian" userId="S::yangzel@uchicago.edu::91b49c91-5eac-486b-b38a-bfcd165457bc" providerId="AD" clId="Web-{5A3C62E1-456E-4202-8C28-A167FF96DEB0}" dt="2023-11-30T00:51:38.215" v="92" actId="20577"/>
          <ac:spMkLst>
            <pc:docMk/>
            <pc:sldMk cId="1905518296" sldId="310"/>
            <ac:spMk id="2" creationId="{558DCF64-2673-D279-428F-776F9E32FCE2}"/>
          </ac:spMkLst>
        </pc:spChg>
        <pc:spChg chg="mod">
          <ac:chgData name="Yangze Lian" userId="S::yangzel@uchicago.edu::91b49c91-5eac-486b-b38a-bfcd165457bc" providerId="AD" clId="Web-{5A3C62E1-456E-4202-8C28-A167FF96DEB0}" dt="2023-11-30T00:51:16.151" v="31" actId="20577"/>
          <ac:spMkLst>
            <pc:docMk/>
            <pc:sldMk cId="1905518296" sldId="310"/>
            <ac:spMk id="3" creationId="{2D731AC2-76B6-FF09-99AA-5A01C5873578}"/>
          </ac:spMkLst>
        </pc:spChg>
      </pc:sldChg>
    </pc:docChg>
  </pc:docChgLst>
  <pc:docChgLst>
    <pc:chgData name="Mitali Dighe" userId="S::mitalivipin@uchicago.edu::5978b2ad-29e2-46cf-8341-ed492c89b1f1" providerId="AD" clId="Web-{96CE2BE6-E5A1-422F-96C7-4E22FD3D97D5}"/>
    <pc:docChg chg="addSld delSld modSld modSection">
      <pc:chgData name="Mitali Dighe" userId="S::mitalivipin@uchicago.edu::5978b2ad-29e2-46cf-8341-ed492c89b1f1" providerId="AD" clId="Web-{96CE2BE6-E5A1-422F-96C7-4E22FD3D97D5}" dt="2023-11-29T18:28:37.526" v="245" actId="20577"/>
      <pc:docMkLst>
        <pc:docMk/>
      </pc:docMkLst>
      <pc:sldChg chg="addSp delSp modSp">
        <pc:chgData name="Mitali Dighe" userId="S::mitalivipin@uchicago.edu::5978b2ad-29e2-46cf-8341-ed492c89b1f1" providerId="AD" clId="Web-{96CE2BE6-E5A1-422F-96C7-4E22FD3D97D5}" dt="2023-11-29T18:26:45.679" v="232" actId="20577"/>
        <pc:sldMkLst>
          <pc:docMk/>
          <pc:sldMk cId="2580514005" sldId="256"/>
        </pc:sldMkLst>
        <pc:spChg chg="add del">
          <ac:chgData name="Mitali Dighe" userId="S::mitalivipin@uchicago.edu::5978b2ad-29e2-46cf-8341-ed492c89b1f1" providerId="AD" clId="Web-{96CE2BE6-E5A1-422F-96C7-4E22FD3D97D5}" dt="2023-11-29T18:16:48.877" v="1"/>
          <ac:spMkLst>
            <pc:docMk/>
            <pc:sldMk cId="2580514005" sldId="256"/>
            <ac:spMk id="2" creationId="{5E9D3383-5210-30F6-4E6E-0E48802D3257}"/>
          </ac:spMkLst>
        </pc:spChg>
        <pc:spChg chg="add del">
          <ac:chgData name="Mitali Dighe" userId="S::mitalivipin@uchicago.edu::5978b2ad-29e2-46cf-8341-ed492c89b1f1" providerId="AD" clId="Web-{96CE2BE6-E5A1-422F-96C7-4E22FD3D97D5}" dt="2023-11-29T18:16:49.471" v="3"/>
          <ac:spMkLst>
            <pc:docMk/>
            <pc:sldMk cId="2580514005" sldId="256"/>
            <ac:spMk id="3" creationId="{9DA6D5F5-1DB1-0C41-1571-CF9C98AB7915}"/>
          </ac:spMkLst>
        </pc:spChg>
        <pc:spChg chg="add mod">
          <ac:chgData name="Mitali Dighe" userId="S::mitalivipin@uchicago.edu::5978b2ad-29e2-46cf-8341-ed492c89b1f1" providerId="AD" clId="Web-{96CE2BE6-E5A1-422F-96C7-4E22FD3D97D5}" dt="2023-11-29T18:26:37.835" v="230" actId="20577"/>
          <ac:spMkLst>
            <pc:docMk/>
            <pc:sldMk cId="2580514005" sldId="256"/>
            <ac:spMk id="4" creationId="{807A181F-63EA-D84D-456A-95FF32B9A305}"/>
          </ac:spMkLst>
        </pc:spChg>
        <pc:spChg chg="add mod">
          <ac:chgData name="Mitali Dighe" userId="S::mitalivipin@uchicago.edu::5978b2ad-29e2-46cf-8341-ed492c89b1f1" providerId="AD" clId="Web-{96CE2BE6-E5A1-422F-96C7-4E22FD3D97D5}" dt="2023-11-29T18:26:45.679" v="232" actId="20577"/>
          <ac:spMkLst>
            <pc:docMk/>
            <pc:sldMk cId="2580514005" sldId="256"/>
            <ac:spMk id="5" creationId="{B257B858-5355-3CCF-4BE7-551F91BD1550}"/>
          </ac:spMkLst>
        </pc:spChg>
      </pc:sldChg>
      <pc:sldChg chg="modSp">
        <pc:chgData name="Mitali Dighe" userId="S::mitalivipin@uchicago.edu::5978b2ad-29e2-46cf-8341-ed492c89b1f1" providerId="AD" clId="Web-{96CE2BE6-E5A1-422F-96C7-4E22FD3D97D5}" dt="2023-11-29T18:22:12.685" v="158" actId="1076"/>
        <pc:sldMkLst>
          <pc:docMk/>
          <pc:sldMk cId="0" sldId="267"/>
        </pc:sldMkLst>
        <pc:spChg chg="mod">
          <ac:chgData name="Mitali Dighe" userId="S::mitalivipin@uchicago.edu::5978b2ad-29e2-46cf-8341-ed492c89b1f1" providerId="AD" clId="Web-{96CE2BE6-E5A1-422F-96C7-4E22FD3D97D5}" dt="2023-11-29T18:22:12.685" v="158" actId="1076"/>
          <ac:spMkLst>
            <pc:docMk/>
            <pc:sldMk cId="0" sldId="267"/>
            <ac:spMk id="34" creationId="{8E05AFE6-848B-7BA2-24C1-6A0584C80B37}"/>
          </ac:spMkLst>
        </pc:spChg>
      </pc:sldChg>
      <pc:sldChg chg="addSp delSp modSp">
        <pc:chgData name="Mitali Dighe" userId="S::mitalivipin@uchicago.edu::5978b2ad-29e2-46cf-8341-ed492c89b1f1" providerId="AD" clId="Web-{96CE2BE6-E5A1-422F-96C7-4E22FD3D97D5}" dt="2023-11-29T18:28:37.526" v="245" actId="20577"/>
        <pc:sldMkLst>
          <pc:docMk/>
          <pc:sldMk cId="0" sldId="283"/>
        </pc:sldMkLst>
        <pc:spChg chg="mod">
          <ac:chgData name="Mitali Dighe" userId="S::mitalivipin@uchicago.edu::5978b2ad-29e2-46cf-8341-ed492c89b1f1" providerId="AD" clId="Web-{96CE2BE6-E5A1-422F-96C7-4E22FD3D97D5}" dt="2023-11-29T18:28:37.526" v="245" actId="20577"/>
          <ac:spMkLst>
            <pc:docMk/>
            <pc:sldMk cId="0" sldId="283"/>
            <ac:spMk id="11" creationId="{00000000-0000-0000-0000-000000000000}"/>
          </ac:spMkLst>
        </pc:spChg>
        <pc:picChg chg="add del mod">
          <ac:chgData name="Mitali Dighe" userId="S::mitalivipin@uchicago.edu::5978b2ad-29e2-46cf-8341-ed492c89b1f1" providerId="AD" clId="Web-{96CE2BE6-E5A1-422F-96C7-4E22FD3D97D5}" dt="2023-11-29T18:23:50.110" v="198"/>
          <ac:picMkLst>
            <pc:docMk/>
            <pc:sldMk cId="0" sldId="283"/>
            <ac:picMk id="9" creationId="{29142CE8-6B60-2104-DEF8-FB7D824D5D0F}"/>
          </ac:picMkLst>
        </pc:picChg>
      </pc:sldChg>
      <pc:sldChg chg="new del">
        <pc:chgData name="Mitali Dighe" userId="S::mitalivipin@uchicago.edu::5978b2ad-29e2-46cf-8341-ed492c89b1f1" providerId="AD" clId="Web-{96CE2BE6-E5A1-422F-96C7-4E22FD3D97D5}" dt="2023-11-29T18:28:29.963" v="234"/>
        <pc:sldMkLst>
          <pc:docMk/>
          <pc:sldMk cId="1039127658" sldId="301"/>
        </pc:sldMkLst>
      </pc:sldChg>
    </pc:docChg>
  </pc:docChgLst>
  <pc:docChgLst>
    <pc:chgData name="Mitali Dighe" userId="S::mitalivipin@uchicago.edu::5978b2ad-29e2-46cf-8341-ed492c89b1f1" providerId="AD" clId="Web-{FC0C36E3-84A4-457D-9AA1-14515A98836C}"/>
    <pc:docChg chg="addSld">
      <pc:chgData name="Mitali Dighe" userId="S::mitalivipin@uchicago.edu::5978b2ad-29e2-46cf-8341-ed492c89b1f1" providerId="AD" clId="Web-{FC0C36E3-84A4-457D-9AA1-14515A98836C}" dt="2023-11-22T04:22:17.245" v="0"/>
      <pc:docMkLst>
        <pc:docMk/>
      </pc:docMkLst>
      <pc:sldChg chg="new">
        <pc:chgData name="Mitali Dighe" userId="S::mitalivipin@uchicago.edu::5978b2ad-29e2-46cf-8341-ed492c89b1f1" providerId="AD" clId="Web-{FC0C36E3-84A4-457D-9AA1-14515A98836C}" dt="2023-11-22T04:22:17.245" v="0"/>
        <pc:sldMkLst>
          <pc:docMk/>
          <pc:sldMk cId="182129795" sldId="257"/>
        </pc:sldMkLst>
      </pc:sldChg>
    </pc:docChg>
  </pc:docChgLst>
  <pc:docChgLst>
    <pc:chgData name="ab2669@cornell.edu" userId="S::urn:spo:guest#ab2669@cornell.edu::" providerId="AD" clId="Web-{B69AB98E-A15B-6225-BCCC-3AA7A45D2997}"/>
    <pc:docChg chg="modSld">
      <pc:chgData name="ab2669@cornell.edu" userId="S::urn:spo:guest#ab2669@cornell.edu::" providerId="AD" clId="Web-{B69AB98E-A15B-6225-BCCC-3AA7A45D2997}" dt="2024-04-29T20:06:41.274" v="2" actId="1076"/>
      <pc:docMkLst>
        <pc:docMk/>
      </pc:docMkLst>
      <pc:sldChg chg="modSp">
        <pc:chgData name="ab2669@cornell.edu" userId="S::urn:spo:guest#ab2669@cornell.edu::" providerId="AD" clId="Web-{B69AB98E-A15B-6225-BCCC-3AA7A45D2997}" dt="2024-04-29T20:06:41.274" v="2" actId="1076"/>
        <pc:sldMkLst>
          <pc:docMk/>
          <pc:sldMk cId="356610440" sldId="8257"/>
        </pc:sldMkLst>
        <pc:spChg chg="mod">
          <ac:chgData name="ab2669@cornell.edu" userId="S::urn:spo:guest#ab2669@cornell.edu::" providerId="AD" clId="Web-{B69AB98E-A15B-6225-BCCC-3AA7A45D2997}" dt="2024-04-29T20:06:41.274" v="2" actId="1076"/>
          <ac:spMkLst>
            <pc:docMk/>
            <pc:sldMk cId="356610440" sldId="8257"/>
            <ac:spMk id="11" creationId="{00000000-0000-0000-0000-000000000000}"/>
          </ac:spMkLst>
        </pc:spChg>
        <pc:spChg chg="mod">
          <ac:chgData name="ab2669@cornell.edu" userId="S::urn:spo:guest#ab2669@cornell.edu::" providerId="AD" clId="Web-{B69AB98E-A15B-6225-BCCC-3AA7A45D2997}" dt="2024-04-29T20:06:41.071" v="1" actId="1076"/>
          <ac:spMkLst>
            <pc:docMk/>
            <pc:sldMk cId="356610440" sldId="8257"/>
            <ac:spMk id="31" creationId="{9DCA157B-B02A-3669-04D8-2F6E3C18BA88}"/>
          </ac:spMkLst>
        </pc:spChg>
      </pc:sldChg>
    </pc:docChg>
  </pc:docChgLst>
  <pc:docChgLst>
    <pc:chgData name="Mitali Dighe" userId="S::mitalivipin@uchicago.edu::5978b2ad-29e2-46cf-8341-ed492c89b1f1" providerId="AD" clId="Web-{524098DA-DFAA-46F5-AE4D-7512AAA97F7B}"/>
    <pc:docChg chg="addSld modSld">
      <pc:chgData name="Mitali Dighe" userId="S::mitalivipin@uchicago.edu::5978b2ad-29e2-46cf-8341-ed492c89b1f1" providerId="AD" clId="Web-{524098DA-DFAA-46F5-AE4D-7512AAA97F7B}" dt="2023-11-26T02:09:29.779" v="3"/>
      <pc:docMkLst>
        <pc:docMk/>
      </pc:docMkLst>
      <pc:sldChg chg="delSp modSp new">
        <pc:chgData name="Mitali Dighe" userId="S::mitalivipin@uchicago.edu::5978b2ad-29e2-46cf-8341-ed492c89b1f1" providerId="AD" clId="Web-{524098DA-DFAA-46F5-AE4D-7512AAA97F7B}" dt="2023-11-26T02:09:29.779" v="3"/>
        <pc:sldMkLst>
          <pc:docMk/>
          <pc:sldMk cId="3850915052" sldId="262"/>
        </pc:sldMkLst>
        <pc:spChg chg="del">
          <ac:chgData name="Mitali Dighe" userId="S::mitalivipin@uchicago.edu::5978b2ad-29e2-46cf-8341-ed492c89b1f1" providerId="AD" clId="Web-{524098DA-DFAA-46F5-AE4D-7512AAA97F7B}" dt="2023-11-26T02:09:29.779" v="3"/>
          <ac:spMkLst>
            <pc:docMk/>
            <pc:sldMk cId="3850915052" sldId="262"/>
            <ac:spMk id="2" creationId="{51D4AD5B-37A0-26BA-A995-364380CBDDD0}"/>
          </ac:spMkLst>
        </pc:spChg>
        <pc:spChg chg="del mod">
          <ac:chgData name="Mitali Dighe" userId="S::mitalivipin@uchicago.edu::5978b2ad-29e2-46cf-8341-ed492c89b1f1" providerId="AD" clId="Web-{524098DA-DFAA-46F5-AE4D-7512AAA97F7B}" dt="2023-11-26T02:09:28.075" v="2"/>
          <ac:spMkLst>
            <pc:docMk/>
            <pc:sldMk cId="3850915052" sldId="262"/>
            <ac:spMk id="3" creationId="{AC4CF263-23B2-3B9B-24A4-920983DE9440}"/>
          </ac:spMkLst>
        </pc:spChg>
      </pc:sldChg>
    </pc:docChg>
  </pc:docChgLst>
  <pc:docChgLst>
    <pc:chgData name="Praveen Namakkal Mohankumar" userId="8059d15b-4f8c-44f0-86d6-597a7b49ae19" providerId="ADAL" clId="{4145B09C-FFFF-6C46-85BA-522EBB5F5558}"/>
    <pc:docChg chg="undo redo custSel addSld delSld modSld sldOrd addSection delSection modSection">
      <pc:chgData name="Praveen Namakkal Mohankumar" userId="8059d15b-4f8c-44f0-86d6-597a7b49ae19" providerId="ADAL" clId="{4145B09C-FFFF-6C46-85BA-522EBB5F5558}" dt="2024-04-29T20:45:55.695" v="12007" actId="1037"/>
      <pc:docMkLst>
        <pc:docMk/>
      </pc:docMkLst>
      <pc:sldChg chg="addSp delSp modSp mod modAnim">
        <pc:chgData name="Praveen Namakkal Mohankumar" userId="8059d15b-4f8c-44f0-86d6-597a7b49ae19" providerId="ADAL" clId="{4145B09C-FFFF-6C46-85BA-522EBB5F5558}" dt="2024-04-29T20:04:35.903" v="11291" actId="1076"/>
        <pc:sldMkLst>
          <pc:docMk/>
          <pc:sldMk cId="0" sldId="264"/>
        </pc:sldMkLst>
        <pc:spChg chg="mod">
          <ac:chgData name="Praveen Namakkal Mohankumar" userId="8059d15b-4f8c-44f0-86d6-597a7b49ae19" providerId="ADAL" clId="{4145B09C-FFFF-6C46-85BA-522EBB5F5558}" dt="2024-04-29T20:04:35.903" v="11291" actId="1076"/>
          <ac:spMkLst>
            <pc:docMk/>
            <pc:sldMk cId="0" sldId="264"/>
            <ac:spMk id="12" creationId="{21B95F2D-D7B9-C6A3-41ED-05C134A7442E}"/>
          </ac:spMkLst>
        </pc:spChg>
        <pc:spChg chg="mod">
          <ac:chgData name="Praveen Namakkal Mohankumar" userId="8059d15b-4f8c-44f0-86d6-597a7b49ae19" providerId="ADAL" clId="{4145B09C-FFFF-6C46-85BA-522EBB5F5558}" dt="2024-04-28T03:47:04.761" v="128" actId="1037"/>
          <ac:spMkLst>
            <pc:docMk/>
            <pc:sldMk cId="0" sldId="264"/>
            <ac:spMk id="13" creationId="{00000000-0000-0000-0000-000000000000}"/>
          </ac:spMkLst>
        </pc:spChg>
        <pc:spChg chg="del">
          <ac:chgData name="Praveen Namakkal Mohankumar" userId="8059d15b-4f8c-44f0-86d6-597a7b49ae19" providerId="ADAL" clId="{4145B09C-FFFF-6C46-85BA-522EBB5F5558}" dt="2024-04-28T03:42:17.616" v="55" actId="478"/>
          <ac:spMkLst>
            <pc:docMk/>
            <pc:sldMk cId="0" sldId="264"/>
            <ac:spMk id="15" creationId="{00000000-0000-0000-0000-000000000000}"/>
          </ac:spMkLst>
        </pc:spChg>
        <pc:spChg chg="del">
          <ac:chgData name="Praveen Namakkal Mohankumar" userId="8059d15b-4f8c-44f0-86d6-597a7b49ae19" providerId="ADAL" clId="{4145B09C-FFFF-6C46-85BA-522EBB5F5558}" dt="2024-04-28T03:42:17.616" v="55" actId="478"/>
          <ac:spMkLst>
            <pc:docMk/>
            <pc:sldMk cId="0" sldId="264"/>
            <ac:spMk id="16" creationId="{00000000-0000-0000-0000-000000000000}"/>
          </ac:spMkLst>
        </pc:spChg>
        <pc:spChg chg="mod">
          <ac:chgData name="Praveen Namakkal Mohankumar" userId="8059d15b-4f8c-44f0-86d6-597a7b49ae19" providerId="ADAL" clId="{4145B09C-FFFF-6C46-85BA-522EBB5F5558}" dt="2024-04-28T03:42:13.398" v="54" actId="20577"/>
          <ac:spMkLst>
            <pc:docMk/>
            <pc:sldMk cId="0" sldId="264"/>
            <ac:spMk id="20" creationId="{639C986B-213F-D308-7B58-424CC532166D}"/>
          </ac:spMkLst>
        </pc:spChg>
        <pc:grpChg chg="mod">
          <ac:chgData name="Praveen Namakkal Mohankumar" userId="8059d15b-4f8c-44f0-86d6-597a7b49ae19" providerId="ADAL" clId="{4145B09C-FFFF-6C46-85BA-522EBB5F5558}" dt="2024-04-29T20:04:30.780" v="11290" actId="1036"/>
          <ac:grpSpMkLst>
            <pc:docMk/>
            <pc:sldMk cId="0" sldId="264"/>
            <ac:grpSpMk id="4" creationId="{1F71CC01-13FC-3097-F70C-42A7DB8B4B77}"/>
          </ac:grpSpMkLst>
        </pc:grpChg>
        <pc:picChg chg="add mod">
          <ac:chgData name="Praveen Namakkal Mohankumar" userId="8059d15b-4f8c-44f0-86d6-597a7b49ae19" providerId="ADAL" clId="{4145B09C-FFFF-6C46-85BA-522EBB5F5558}" dt="2024-04-28T03:44:11.083" v="62" actId="1076"/>
          <ac:picMkLst>
            <pc:docMk/>
            <pc:sldMk cId="0" sldId="264"/>
            <ac:picMk id="1026" creationId="{33C41196-BF67-05AE-2EC1-050731544B0F}"/>
          </ac:picMkLst>
        </pc:picChg>
      </pc:sldChg>
      <pc:sldChg chg="addSp delSp modSp add del mod modAnim">
        <pc:chgData name="Praveen Namakkal Mohankumar" userId="8059d15b-4f8c-44f0-86d6-597a7b49ae19" providerId="ADAL" clId="{4145B09C-FFFF-6C46-85BA-522EBB5F5558}" dt="2024-04-29T20:40:25.735" v="11753" actId="20577"/>
        <pc:sldMkLst>
          <pc:docMk/>
          <pc:sldMk cId="0" sldId="265"/>
        </pc:sldMkLst>
        <pc:spChg chg="mod">
          <ac:chgData name="Praveen Namakkal Mohankumar" userId="8059d15b-4f8c-44f0-86d6-597a7b49ae19" providerId="ADAL" clId="{4145B09C-FFFF-6C46-85BA-522EBB5F5558}" dt="2024-04-28T04:26:01.054" v="1103" actId="1037"/>
          <ac:spMkLst>
            <pc:docMk/>
            <pc:sldMk cId="0" sldId="265"/>
            <ac:spMk id="2" creationId="{00000000-0000-0000-0000-000000000000}"/>
          </ac:spMkLst>
        </pc:spChg>
        <pc:spChg chg="mod">
          <ac:chgData name="Praveen Namakkal Mohankumar" userId="8059d15b-4f8c-44f0-86d6-597a7b49ae19" providerId="ADAL" clId="{4145B09C-FFFF-6C46-85BA-522EBB5F5558}" dt="2024-04-28T03:53:02.021" v="219" actId="20577"/>
          <ac:spMkLst>
            <pc:docMk/>
            <pc:sldMk cId="0" sldId="265"/>
            <ac:spMk id="12" creationId="{00000000-0000-0000-0000-000000000000}"/>
          </ac:spMkLst>
        </pc:spChg>
        <pc:spChg chg="del">
          <ac:chgData name="Praveen Namakkal Mohankumar" userId="8059d15b-4f8c-44f0-86d6-597a7b49ae19" providerId="ADAL" clId="{4145B09C-FFFF-6C46-85BA-522EBB5F5558}" dt="2024-04-28T03:45:05.146" v="76" actId="478"/>
          <ac:spMkLst>
            <pc:docMk/>
            <pc:sldMk cId="0" sldId="265"/>
            <ac:spMk id="13" creationId="{6028CD59-7074-7671-FD27-017B354561A7}"/>
          </ac:spMkLst>
        </pc:spChg>
        <pc:graphicFrameChg chg="mod modGraphic">
          <ac:chgData name="Praveen Namakkal Mohankumar" userId="8059d15b-4f8c-44f0-86d6-597a7b49ae19" providerId="ADAL" clId="{4145B09C-FFFF-6C46-85BA-522EBB5F5558}" dt="2024-04-29T20:40:25.735" v="11753" actId="20577"/>
          <ac:graphicFrameMkLst>
            <pc:docMk/>
            <pc:sldMk cId="0" sldId="265"/>
            <ac:graphicFrameMk id="10" creationId="{00000000-0000-0000-0000-000000000000}"/>
          </ac:graphicFrameMkLst>
        </pc:graphicFrameChg>
        <pc:picChg chg="add mod">
          <ac:chgData name="Praveen Namakkal Mohankumar" userId="8059d15b-4f8c-44f0-86d6-597a7b49ae19" providerId="ADAL" clId="{4145B09C-FFFF-6C46-85BA-522EBB5F5558}" dt="2024-04-28T03:45:02.855" v="75"/>
          <ac:picMkLst>
            <pc:docMk/>
            <pc:sldMk cId="0" sldId="265"/>
            <ac:picMk id="3" creationId="{97B3288C-918B-8453-8290-BFC46F7E32C2}"/>
          </ac:picMkLst>
        </pc:picChg>
        <pc:picChg chg="add mod">
          <ac:chgData name="Praveen Namakkal Mohankumar" userId="8059d15b-4f8c-44f0-86d6-597a7b49ae19" providerId="ADAL" clId="{4145B09C-FFFF-6C46-85BA-522EBB5F5558}" dt="2024-04-28T04:32:24.156" v="1222" actId="1076"/>
          <ac:picMkLst>
            <pc:docMk/>
            <pc:sldMk cId="0" sldId="265"/>
            <ac:picMk id="4" creationId="{C9BF3AB7-2627-0E56-29DB-FD01B5B29CA9}"/>
          </ac:picMkLst>
        </pc:picChg>
      </pc:sldChg>
      <pc:sldChg chg="addSp delSp modSp add del mod ord">
        <pc:chgData name="Praveen Namakkal Mohankumar" userId="8059d15b-4f8c-44f0-86d6-597a7b49ae19" providerId="ADAL" clId="{4145B09C-FFFF-6C46-85BA-522EBB5F5558}" dt="2024-04-28T04:26:30.151" v="1104" actId="2696"/>
        <pc:sldMkLst>
          <pc:docMk/>
          <pc:sldMk cId="0" sldId="267"/>
        </pc:sldMkLst>
        <pc:spChg chg="del mod">
          <ac:chgData name="Praveen Namakkal Mohankumar" userId="8059d15b-4f8c-44f0-86d6-597a7b49ae19" providerId="ADAL" clId="{4145B09C-FFFF-6C46-85BA-522EBB5F5558}" dt="2024-04-28T03:51:19.883" v="200" actId="478"/>
          <ac:spMkLst>
            <pc:docMk/>
            <pc:sldMk cId="0" sldId="267"/>
            <ac:spMk id="12" creationId="{70096B01-C328-E494-D76F-5B6BAE77ADE1}"/>
          </ac:spMkLst>
        </pc:spChg>
        <pc:picChg chg="add mod">
          <ac:chgData name="Praveen Namakkal Mohankumar" userId="8059d15b-4f8c-44f0-86d6-597a7b49ae19" providerId="ADAL" clId="{4145B09C-FFFF-6C46-85BA-522EBB5F5558}" dt="2024-04-28T03:51:20.139" v="201"/>
          <ac:picMkLst>
            <pc:docMk/>
            <pc:sldMk cId="0" sldId="267"/>
            <ac:picMk id="6" creationId="{87CC79AE-8249-7C74-8D24-413060977246}"/>
          </ac:picMkLst>
        </pc:picChg>
      </pc:sldChg>
      <pc:sldChg chg="addSp delSp modSp mod ord delAnim modAnim">
        <pc:chgData name="Praveen Namakkal Mohankumar" userId="8059d15b-4f8c-44f0-86d6-597a7b49ae19" providerId="ADAL" clId="{4145B09C-FFFF-6C46-85BA-522EBB5F5558}" dt="2024-04-29T20:28:10.643" v="11715" actId="478"/>
        <pc:sldMkLst>
          <pc:docMk/>
          <pc:sldMk cId="0" sldId="271"/>
        </pc:sldMkLst>
        <pc:spChg chg="mod">
          <ac:chgData name="Praveen Namakkal Mohankumar" userId="8059d15b-4f8c-44f0-86d6-597a7b49ae19" providerId="ADAL" clId="{4145B09C-FFFF-6C46-85BA-522EBB5F5558}" dt="2024-04-28T05:03:19.390" v="1832" actId="2711"/>
          <ac:spMkLst>
            <pc:docMk/>
            <pc:sldMk cId="0" sldId="271"/>
            <ac:spMk id="2" creationId="{00000000-0000-0000-0000-000000000000}"/>
          </ac:spMkLst>
        </pc:spChg>
        <pc:spChg chg="del">
          <ac:chgData name="Praveen Namakkal Mohankumar" userId="8059d15b-4f8c-44f0-86d6-597a7b49ae19" providerId="ADAL" clId="{4145B09C-FFFF-6C46-85BA-522EBB5F5558}" dt="2024-04-28T03:44:57.989" v="74" actId="478"/>
          <ac:spMkLst>
            <pc:docMk/>
            <pc:sldMk cId="0" sldId="271"/>
            <ac:spMk id="6" creationId="{DAC19DBB-EB2D-2570-817B-65D71A9DC523}"/>
          </ac:spMkLst>
        </pc:spChg>
        <pc:spChg chg="add del mod">
          <ac:chgData name="Praveen Namakkal Mohankumar" userId="8059d15b-4f8c-44f0-86d6-597a7b49ae19" providerId="ADAL" clId="{4145B09C-FFFF-6C46-85BA-522EBB5F5558}" dt="2024-04-28T04:13:00.289" v="571" actId="478"/>
          <ac:spMkLst>
            <pc:docMk/>
            <pc:sldMk cId="0" sldId="271"/>
            <ac:spMk id="10" creationId="{105A6A9C-1AC0-7D66-DF12-9D5C0C39F8B9}"/>
          </ac:spMkLst>
        </pc:spChg>
        <pc:spChg chg="add mod">
          <ac:chgData name="Praveen Namakkal Mohankumar" userId="8059d15b-4f8c-44f0-86d6-597a7b49ae19" providerId="ADAL" clId="{4145B09C-FFFF-6C46-85BA-522EBB5F5558}" dt="2024-04-28T05:03:19.390" v="1832" actId="2711"/>
          <ac:spMkLst>
            <pc:docMk/>
            <pc:sldMk cId="0" sldId="271"/>
            <ac:spMk id="11" creationId="{CF456CEB-DAC6-5658-04CC-563E3EC6FE77}"/>
          </ac:spMkLst>
        </pc:spChg>
        <pc:spChg chg="mod">
          <ac:chgData name="Praveen Namakkal Mohankumar" userId="8059d15b-4f8c-44f0-86d6-597a7b49ae19" providerId="ADAL" clId="{4145B09C-FFFF-6C46-85BA-522EBB5F5558}" dt="2024-04-28T04:00:45.646" v="328"/>
          <ac:spMkLst>
            <pc:docMk/>
            <pc:sldMk cId="0" sldId="271"/>
            <ac:spMk id="17" creationId="{0AF53F9D-D615-6C7F-8480-6DE7C6EB740E}"/>
          </ac:spMkLst>
        </pc:spChg>
        <pc:spChg chg="mod">
          <ac:chgData name="Praveen Namakkal Mohankumar" userId="8059d15b-4f8c-44f0-86d6-597a7b49ae19" providerId="ADAL" clId="{4145B09C-FFFF-6C46-85BA-522EBB5F5558}" dt="2024-04-28T04:00:45.646" v="328"/>
          <ac:spMkLst>
            <pc:docMk/>
            <pc:sldMk cId="0" sldId="271"/>
            <ac:spMk id="18" creationId="{485D4BC4-8AB9-D9AD-9769-1E0D307FE09E}"/>
          </ac:spMkLst>
        </pc:spChg>
        <pc:spChg chg="mod">
          <ac:chgData name="Praveen Namakkal Mohankumar" userId="8059d15b-4f8c-44f0-86d6-597a7b49ae19" providerId="ADAL" clId="{4145B09C-FFFF-6C46-85BA-522EBB5F5558}" dt="2024-04-28T05:03:19.390" v="1832" actId="2711"/>
          <ac:spMkLst>
            <pc:docMk/>
            <pc:sldMk cId="0" sldId="271"/>
            <ac:spMk id="19" creationId="{00000000-0000-0000-0000-000000000000}"/>
          </ac:spMkLst>
        </pc:spChg>
        <pc:spChg chg="add mod">
          <ac:chgData name="Praveen Namakkal Mohankumar" userId="8059d15b-4f8c-44f0-86d6-597a7b49ae19" providerId="ADAL" clId="{4145B09C-FFFF-6C46-85BA-522EBB5F5558}" dt="2024-04-28T05:03:19.390" v="1832" actId="2711"/>
          <ac:spMkLst>
            <pc:docMk/>
            <pc:sldMk cId="0" sldId="271"/>
            <ac:spMk id="20" creationId="{1BB90FF9-EE1C-50DF-9047-B0BBC462048C}"/>
          </ac:spMkLst>
        </pc:spChg>
        <pc:spChg chg="del mod">
          <ac:chgData name="Praveen Namakkal Mohankumar" userId="8059d15b-4f8c-44f0-86d6-597a7b49ae19" providerId="ADAL" clId="{4145B09C-FFFF-6C46-85BA-522EBB5F5558}" dt="2024-04-28T04:13:33.373" v="583" actId="478"/>
          <ac:spMkLst>
            <pc:docMk/>
            <pc:sldMk cId="0" sldId="271"/>
            <ac:spMk id="23" creationId="{266B4DC0-83B4-F7B2-B1C2-7B6AAF7347BD}"/>
          </ac:spMkLst>
        </pc:spChg>
        <pc:spChg chg="del">
          <ac:chgData name="Praveen Namakkal Mohankumar" userId="8059d15b-4f8c-44f0-86d6-597a7b49ae19" providerId="ADAL" clId="{4145B09C-FFFF-6C46-85BA-522EBB5F5558}" dt="2024-04-28T03:44:56.535" v="73" actId="478"/>
          <ac:spMkLst>
            <pc:docMk/>
            <pc:sldMk cId="0" sldId="271"/>
            <ac:spMk id="24" creationId="{00000000-0000-0000-0000-000000000000}"/>
          </ac:spMkLst>
        </pc:spChg>
        <pc:spChg chg="del mod">
          <ac:chgData name="Praveen Namakkal Mohankumar" userId="8059d15b-4f8c-44f0-86d6-597a7b49ae19" providerId="ADAL" clId="{4145B09C-FFFF-6C46-85BA-522EBB5F5558}" dt="2024-04-28T04:13:13.736" v="577" actId="478"/>
          <ac:spMkLst>
            <pc:docMk/>
            <pc:sldMk cId="0" sldId="271"/>
            <ac:spMk id="34" creationId="{99E7E4EB-81A0-B55C-86DA-ABB7BE7743F8}"/>
          </ac:spMkLst>
        </pc:spChg>
        <pc:spChg chg="del mod">
          <ac:chgData name="Praveen Namakkal Mohankumar" userId="8059d15b-4f8c-44f0-86d6-597a7b49ae19" providerId="ADAL" clId="{4145B09C-FFFF-6C46-85BA-522EBB5F5558}" dt="2024-04-28T04:13:13.736" v="577" actId="478"/>
          <ac:spMkLst>
            <pc:docMk/>
            <pc:sldMk cId="0" sldId="271"/>
            <ac:spMk id="35" creationId="{B7A0764C-9B1F-04D3-774E-02C5B12F01C0}"/>
          </ac:spMkLst>
        </pc:spChg>
        <pc:spChg chg="del mod">
          <ac:chgData name="Praveen Namakkal Mohankumar" userId="8059d15b-4f8c-44f0-86d6-597a7b49ae19" providerId="ADAL" clId="{4145B09C-FFFF-6C46-85BA-522EBB5F5558}" dt="2024-04-28T04:13:11.822" v="576" actId="478"/>
          <ac:spMkLst>
            <pc:docMk/>
            <pc:sldMk cId="0" sldId="271"/>
            <ac:spMk id="36" creationId="{2E235893-6A35-6657-F8D5-44FE016D27A3}"/>
          </ac:spMkLst>
        </pc:spChg>
        <pc:spChg chg="del mod">
          <ac:chgData name="Praveen Namakkal Mohankumar" userId="8059d15b-4f8c-44f0-86d6-597a7b49ae19" providerId="ADAL" clId="{4145B09C-FFFF-6C46-85BA-522EBB5F5558}" dt="2024-04-28T04:13:11.822" v="576" actId="478"/>
          <ac:spMkLst>
            <pc:docMk/>
            <pc:sldMk cId="0" sldId="271"/>
            <ac:spMk id="37" creationId="{447BA061-C0CA-F391-6755-CF712EB19BC7}"/>
          </ac:spMkLst>
        </pc:spChg>
        <pc:spChg chg="del mod">
          <ac:chgData name="Praveen Namakkal Mohankumar" userId="8059d15b-4f8c-44f0-86d6-597a7b49ae19" providerId="ADAL" clId="{4145B09C-FFFF-6C46-85BA-522EBB5F5558}" dt="2024-04-28T04:13:09.054" v="575" actId="478"/>
          <ac:spMkLst>
            <pc:docMk/>
            <pc:sldMk cId="0" sldId="271"/>
            <ac:spMk id="38" creationId="{F308B12B-62F3-3AD7-86BB-7E619EB52F7F}"/>
          </ac:spMkLst>
        </pc:spChg>
        <pc:spChg chg="del mod">
          <ac:chgData name="Praveen Namakkal Mohankumar" userId="8059d15b-4f8c-44f0-86d6-597a7b49ae19" providerId="ADAL" clId="{4145B09C-FFFF-6C46-85BA-522EBB5F5558}" dt="2024-04-28T04:13:09.054" v="575" actId="478"/>
          <ac:spMkLst>
            <pc:docMk/>
            <pc:sldMk cId="0" sldId="271"/>
            <ac:spMk id="39" creationId="{3C7106C0-49EC-42CF-A27D-15A2BBC2470F}"/>
          </ac:spMkLst>
        </pc:spChg>
        <pc:spChg chg="del mod">
          <ac:chgData name="Praveen Namakkal Mohankumar" userId="8059d15b-4f8c-44f0-86d6-597a7b49ae19" providerId="ADAL" clId="{4145B09C-FFFF-6C46-85BA-522EBB5F5558}" dt="2024-04-28T04:13:06.806" v="574" actId="478"/>
          <ac:spMkLst>
            <pc:docMk/>
            <pc:sldMk cId="0" sldId="271"/>
            <ac:spMk id="40" creationId="{974448FE-D75F-2DAB-6C1C-9F723B54DFD7}"/>
          </ac:spMkLst>
        </pc:spChg>
        <pc:spChg chg="del mod">
          <ac:chgData name="Praveen Namakkal Mohankumar" userId="8059d15b-4f8c-44f0-86d6-597a7b49ae19" providerId="ADAL" clId="{4145B09C-FFFF-6C46-85BA-522EBB5F5558}" dt="2024-04-28T04:13:06.806" v="574" actId="478"/>
          <ac:spMkLst>
            <pc:docMk/>
            <pc:sldMk cId="0" sldId="271"/>
            <ac:spMk id="41" creationId="{6BC9A4BD-8D8C-E9A9-3F0F-500C2BE2A340}"/>
          </ac:spMkLst>
        </pc:spChg>
        <pc:spChg chg="del mod">
          <ac:chgData name="Praveen Namakkal Mohankumar" userId="8059d15b-4f8c-44f0-86d6-597a7b49ae19" providerId="ADAL" clId="{4145B09C-FFFF-6C46-85BA-522EBB5F5558}" dt="2024-04-28T04:13:33.373" v="583" actId="478"/>
          <ac:spMkLst>
            <pc:docMk/>
            <pc:sldMk cId="0" sldId="271"/>
            <ac:spMk id="42" creationId="{13FE59CC-AE45-D126-3CE8-F6DF1DC3F8F2}"/>
          </ac:spMkLst>
        </pc:spChg>
        <pc:spChg chg="del mod topLvl">
          <ac:chgData name="Praveen Namakkal Mohankumar" userId="8059d15b-4f8c-44f0-86d6-597a7b49ae19" providerId="ADAL" clId="{4145B09C-FFFF-6C46-85BA-522EBB5F5558}" dt="2024-04-28T04:58:30.579" v="1753" actId="478"/>
          <ac:spMkLst>
            <pc:docMk/>
            <pc:sldMk cId="0" sldId="271"/>
            <ac:spMk id="43" creationId="{56FDB58F-CDEA-2757-2581-F2CD1B958E01}"/>
          </ac:spMkLst>
        </pc:spChg>
        <pc:spChg chg="del mod">
          <ac:chgData name="Praveen Namakkal Mohankumar" userId="8059d15b-4f8c-44f0-86d6-597a7b49ae19" providerId="ADAL" clId="{4145B09C-FFFF-6C46-85BA-522EBB5F5558}" dt="2024-04-28T04:13:33.373" v="583" actId="478"/>
          <ac:spMkLst>
            <pc:docMk/>
            <pc:sldMk cId="0" sldId="271"/>
            <ac:spMk id="44" creationId="{BEEE368E-2107-D054-2284-064D13411521}"/>
          </ac:spMkLst>
        </pc:spChg>
        <pc:spChg chg="del mod">
          <ac:chgData name="Praveen Namakkal Mohankumar" userId="8059d15b-4f8c-44f0-86d6-597a7b49ae19" providerId="ADAL" clId="{4145B09C-FFFF-6C46-85BA-522EBB5F5558}" dt="2024-04-28T04:13:33.373" v="583" actId="478"/>
          <ac:spMkLst>
            <pc:docMk/>
            <pc:sldMk cId="0" sldId="271"/>
            <ac:spMk id="45" creationId="{272D1BEA-CE76-ABF9-F80B-BFDF252A9127}"/>
          </ac:spMkLst>
        </pc:spChg>
        <pc:spChg chg="add del mod topLvl">
          <ac:chgData name="Praveen Namakkal Mohankumar" userId="8059d15b-4f8c-44f0-86d6-597a7b49ae19" providerId="ADAL" clId="{4145B09C-FFFF-6C46-85BA-522EBB5F5558}" dt="2024-04-28T04:13:57.653" v="587" actId="478"/>
          <ac:spMkLst>
            <pc:docMk/>
            <pc:sldMk cId="0" sldId="271"/>
            <ac:spMk id="46" creationId="{1A15D11C-3548-C83B-3369-59FE188F8C94}"/>
          </ac:spMkLst>
        </pc:spChg>
        <pc:spChg chg="add del mod topLvl">
          <ac:chgData name="Praveen Namakkal Mohankumar" userId="8059d15b-4f8c-44f0-86d6-597a7b49ae19" providerId="ADAL" clId="{4145B09C-FFFF-6C46-85BA-522EBB5F5558}" dt="2024-04-28T04:57:06.204" v="1728" actId="478"/>
          <ac:spMkLst>
            <pc:docMk/>
            <pc:sldMk cId="0" sldId="271"/>
            <ac:spMk id="47" creationId="{9D25880E-088D-CFE9-6D7C-BC35E86A2865}"/>
          </ac:spMkLst>
        </pc:spChg>
        <pc:spChg chg="del">
          <ac:chgData name="Praveen Namakkal Mohankumar" userId="8059d15b-4f8c-44f0-86d6-597a7b49ae19" providerId="ADAL" clId="{4145B09C-FFFF-6C46-85BA-522EBB5F5558}" dt="2024-04-28T03:44:56.535" v="73" actId="478"/>
          <ac:spMkLst>
            <pc:docMk/>
            <pc:sldMk cId="0" sldId="271"/>
            <ac:spMk id="51" creationId="{7E86E69F-2D64-F5C4-DB85-6309C8BA13AB}"/>
          </ac:spMkLst>
        </pc:spChg>
        <pc:spChg chg="add mod">
          <ac:chgData name="Praveen Namakkal Mohankumar" userId="8059d15b-4f8c-44f0-86d6-597a7b49ae19" providerId="ADAL" clId="{4145B09C-FFFF-6C46-85BA-522EBB5F5558}" dt="2024-04-29T20:28:04.946" v="11713" actId="166"/>
          <ac:spMkLst>
            <pc:docMk/>
            <pc:sldMk cId="0" sldId="271"/>
            <ac:spMk id="52" creationId="{292A73A2-492F-2F39-8E8F-85F0A760B2FB}"/>
          </ac:spMkLst>
        </pc:spChg>
        <pc:spChg chg="add mod">
          <ac:chgData name="Praveen Namakkal Mohankumar" userId="8059d15b-4f8c-44f0-86d6-597a7b49ae19" providerId="ADAL" clId="{4145B09C-FFFF-6C46-85BA-522EBB5F5558}" dt="2024-04-29T20:28:04.946" v="11713" actId="166"/>
          <ac:spMkLst>
            <pc:docMk/>
            <pc:sldMk cId="0" sldId="271"/>
            <ac:spMk id="56" creationId="{8C4DF0FC-6C43-D443-01CA-D22AE27579B4}"/>
          </ac:spMkLst>
        </pc:spChg>
        <pc:spChg chg="del">
          <ac:chgData name="Praveen Namakkal Mohankumar" userId="8059d15b-4f8c-44f0-86d6-597a7b49ae19" providerId="ADAL" clId="{4145B09C-FFFF-6C46-85BA-522EBB5F5558}" dt="2024-04-28T03:44:56.535" v="73" actId="478"/>
          <ac:spMkLst>
            <pc:docMk/>
            <pc:sldMk cId="0" sldId="271"/>
            <ac:spMk id="58" creationId="{3B08ADD2-1A0D-3FB7-6048-4AF2F8E4B1CC}"/>
          </ac:spMkLst>
        </pc:spChg>
        <pc:spChg chg="add del mod">
          <ac:chgData name="Praveen Namakkal Mohankumar" userId="8059d15b-4f8c-44f0-86d6-597a7b49ae19" providerId="ADAL" clId="{4145B09C-FFFF-6C46-85BA-522EBB5F5558}" dt="2024-04-29T06:02:00.098" v="7899" actId="478"/>
          <ac:spMkLst>
            <pc:docMk/>
            <pc:sldMk cId="0" sldId="271"/>
            <ac:spMk id="59" creationId="{EEC3E661-295C-4A5F-6D70-2C4118A6D350}"/>
          </ac:spMkLst>
        </pc:spChg>
        <pc:spChg chg="add mod">
          <ac:chgData name="Praveen Namakkal Mohankumar" userId="8059d15b-4f8c-44f0-86d6-597a7b49ae19" providerId="ADAL" clId="{4145B09C-FFFF-6C46-85BA-522EBB5F5558}" dt="2024-04-29T20:28:04.946" v="11713" actId="166"/>
          <ac:spMkLst>
            <pc:docMk/>
            <pc:sldMk cId="0" sldId="271"/>
            <ac:spMk id="63" creationId="{7338F09C-FEB0-4A7B-9610-2FDCA223AA31}"/>
          </ac:spMkLst>
        </pc:spChg>
        <pc:spChg chg="del">
          <ac:chgData name="Praveen Namakkal Mohankumar" userId="8059d15b-4f8c-44f0-86d6-597a7b49ae19" providerId="ADAL" clId="{4145B09C-FFFF-6C46-85BA-522EBB5F5558}" dt="2024-04-28T03:44:56.535" v="73" actId="478"/>
          <ac:spMkLst>
            <pc:docMk/>
            <pc:sldMk cId="0" sldId="271"/>
            <ac:spMk id="65" creationId="{1149F806-A2A2-FBB1-BD35-479AEB9597FB}"/>
          </ac:spMkLst>
        </pc:spChg>
        <pc:spChg chg="del">
          <ac:chgData name="Praveen Namakkal Mohankumar" userId="8059d15b-4f8c-44f0-86d6-597a7b49ae19" providerId="ADAL" clId="{4145B09C-FFFF-6C46-85BA-522EBB5F5558}" dt="2024-04-28T03:44:56.535" v="73" actId="478"/>
          <ac:spMkLst>
            <pc:docMk/>
            <pc:sldMk cId="0" sldId="271"/>
            <ac:spMk id="72" creationId="{C8938EB5-A059-C2D3-A6B3-F40D06A0DB46}"/>
          </ac:spMkLst>
        </pc:spChg>
        <pc:spChg chg="add mod">
          <ac:chgData name="Praveen Namakkal Mohankumar" userId="8059d15b-4f8c-44f0-86d6-597a7b49ae19" providerId="ADAL" clId="{4145B09C-FFFF-6C46-85BA-522EBB5F5558}" dt="2024-04-29T20:28:04.946" v="11713" actId="166"/>
          <ac:spMkLst>
            <pc:docMk/>
            <pc:sldMk cId="0" sldId="271"/>
            <ac:spMk id="73" creationId="{22B608DB-AC13-5508-6950-924CAC0562F8}"/>
          </ac:spMkLst>
        </pc:spChg>
        <pc:spChg chg="add del mod">
          <ac:chgData name="Praveen Namakkal Mohankumar" userId="8059d15b-4f8c-44f0-86d6-597a7b49ae19" providerId="ADAL" clId="{4145B09C-FFFF-6C46-85BA-522EBB5F5558}" dt="2024-04-29T20:28:10.643" v="11715" actId="478"/>
          <ac:spMkLst>
            <pc:docMk/>
            <pc:sldMk cId="0" sldId="271"/>
            <ac:spMk id="77" creationId="{06051334-F162-7388-4BCD-283F0C3406F2}"/>
          </ac:spMkLst>
        </pc:spChg>
        <pc:spChg chg="del">
          <ac:chgData name="Praveen Namakkal Mohankumar" userId="8059d15b-4f8c-44f0-86d6-597a7b49ae19" providerId="ADAL" clId="{4145B09C-FFFF-6C46-85BA-522EBB5F5558}" dt="2024-04-28T03:44:56.535" v="73" actId="478"/>
          <ac:spMkLst>
            <pc:docMk/>
            <pc:sldMk cId="0" sldId="271"/>
            <ac:spMk id="79" creationId="{E1316E89-74CD-09C7-9306-D0CFFC2BBF39}"/>
          </ac:spMkLst>
        </pc:spChg>
        <pc:grpChg chg="del">
          <ac:chgData name="Praveen Namakkal Mohankumar" userId="8059d15b-4f8c-44f0-86d6-597a7b49ae19" providerId="ADAL" clId="{4145B09C-FFFF-6C46-85BA-522EBB5F5558}" dt="2024-04-28T03:49:01.016" v="162" actId="478"/>
          <ac:grpSpMkLst>
            <pc:docMk/>
            <pc:sldMk cId="0" sldId="271"/>
            <ac:grpSpMk id="15" creationId="{386288FB-5354-F1C2-AF6B-CE189282AEF0}"/>
          </ac:grpSpMkLst>
        </pc:grpChg>
        <pc:grpChg chg="add mod">
          <ac:chgData name="Praveen Namakkal Mohankumar" userId="8059d15b-4f8c-44f0-86d6-597a7b49ae19" providerId="ADAL" clId="{4145B09C-FFFF-6C46-85BA-522EBB5F5558}" dt="2024-04-28T04:00:45.646" v="328"/>
          <ac:grpSpMkLst>
            <pc:docMk/>
            <pc:sldMk cId="0" sldId="271"/>
            <ac:grpSpMk id="16" creationId="{A332751A-538F-A435-90D6-8A8403B5324C}"/>
          </ac:grpSpMkLst>
        </pc:grpChg>
        <pc:grpChg chg="add del mod">
          <ac:chgData name="Praveen Namakkal Mohankumar" userId="8059d15b-4f8c-44f0-86d6-597a7b49ae19" providerId="ADAL" clId="{4145B09C-FFFF-6C46-85BA-522EBB5F5558}" dt="2024-04-28T04:13:51.480" v="584" actId="165"/>
          <ac:grpSpMkLst>
            <pc:docMk/>
            <pc:sldMk cId="0" sldId="271"/>
            <ac:grpSpMk id="21" creationId="{9B49785C-BB73-337A-9316-4AA33E40FD6C}"/>
          </ac:grpSpMkLst>
        </pc:grpChg>
        <pc:grpChg chg="del mod">
          <ac:chgData name="Praveen Namakkal Mohankumar" userId="8059d15b-4f8c-44f0-86d6-597a7b49ae19" providerId="ADAL" clId="{4145B09C-FFFF-6C46-85BA-522EBB5F5558}" dt="2024-04-28T04:13:33.373" v="583" actId="478"/>
          <ac:grpSpMkLst>
            <pc:docMk/>
            <pc:sldMk cId="0" sldId="271"/>
            <ac:grpSpMk id="22" creationId="{AC836FA2-952A-5B57-9F2E-14412CAAC81F}"/>
          </ac:grpSpMkLst>
        </pc:grpChg>
        <pc:grpChg chg="del mod">
          <ac:chgData name="Praveen Namakkal Mohankumar" userId="8059d15b-4f8c-44f0-86d6-597a7b49ae19" providerId="ADAL" clId="{4145B09C-FFFF-6C46-85BA-522EBB5F5558}" dt="2024-04-28T04:13:33.373" v="583" actId="478"/>
          <ac:grpSpMkLst>
            <pc:docMk/>
            <pc:sldMk cId="0" sldId="271"/>
            <ac:grpSpMk id="25" creationId="{A138673A-26C4-3F43-4ACC-A450F3B29309}"/>
          </ac:grpSpMkLst>
        </pc:grpChg>
        <pc:grpChg chg="add del mod topLvl">
          <ac:chgData name="Praveen Namakkal Mohankumar" userId="8059d15b-4f8c-44f0-86d6-597a7b49ae19" providerId="ADAL" clId="{4145B09C-FFFF-6C46-85BA-522EBB5F5558}" dt="2024-04-28T04:13:57.653" v="587" actId="478"/>
          <ac:grpSpMkLst>
            <pc:docMk/>
            <pc:sldMk cId="0" sldId="271"/>
            <ac:grpSpMk id="26" creationId="{7E06130C-2AB6-E46F-7458-3656475B4105}"/>
          </ac:grpSpMkLst>
        </pc:grpChg>
        <pc:grpChg chg="del mod">
          <ac:chgData name="Praveen Namakkal Mohankumar" userId="8059d15b-4f8c-44f0-86d6-597a7b49ae19" providerId="ADAL" clId="{4145B09C-FFFF-6C46-85BA-522EBB5F5558}" dt="2024-04-28T04:13:06.806" v="574" actId="478"/>
          <ac:grpSpMkLst>
            <pc:docMk/>
            <pc:sldMk cId="0" sldId="271"/>
            <ac:grpSpMk id="27" creationId="{D69A2BF6-DB85-4A77-66B1-9110D25AD3FA}"/>
          </ac:grpSpMkLst>
        </pc:grpChg>
        <pc:grpChg chg="del mod">
          <ac:chgData name="Praveen Namakkal Mohankumar" userId="8059d15b-4f8c-44f0-86d6-597a7b49ae19" providerId="ADAL" clId="{4145B09C-FFFF-6C46-85BA-522EBB5F5558}" dt="2024-04-28T04:13:09.054" v="575" actId="478"/>
          <ac:grpSpMkLst>
            <pc:docMk/>
            <pc:sldMk cId="0" sldId="271"/>
            <ac:grpSpMk id="28" creationId="{ADD9E3AE-D13F-0990-76AC-78FC24BF1E29}"/>
          </ac:grpSpMkLst>
        </pc:grpChg>
        <pc:grpChg chg="mod">
          <ac:chgData name="Praveen Namakkal Mohankumar" userId="8059d15b-4f8c-44f0-86d6-597a7b49ae19" providerId="ADAL" clId="{4145B09C-FFFF-6C46-85BA-522EBB5F5558}" dt="2024-04-28T05:03:19.390" v="1832" actId="2711"/>
          <ac:grpSpMkLst>
            <pc:docMk/>
            <pc:sldMk cId="0" sldId="271"/>
            <ac:grpSpMk id="29" creationId="{00000000-0000-0000-0000-000000000000}"/>
          </ac:grpSpMkLst>
        </pc:grpChg>
        <pc:grpChg chg="del mod">
          <ac:chgData name="Praveen Namakkal Mohankumar" userId="8059d15b-4f8c-44f0-86d6-597a7b49ae19" providerId="ADAL" clId="{4145B09C-FFFF-6C46-85BA-522EBB5F5558}" dt="2024-04-28T04:13:11.822" v="576" actId="478"/>
          <ac:grpSpMkLst>
            <pc:docMk/>
            <pc:sldMk cId="0" sldId="271"/>
            <ac:grpSpMk id="31" creationId="{CC318A56-50DA-8E6C-A956-DE04A9B05D6A}"/>
          </ac:grpSpMkLst>
        </pc:grpChg>
        <pc:grpChg chg="del mod">
          <ac:chgData name="Praveen Namakkal Mohankumar" userId="8059d15b-4f8c-44f0-86d6-597a7b49ae19" providerId="ADAL" clId="{4145B09C-FFFF-6C46-85BA-522EBB5F5558}" dt="2024-04-28T04:13:13.736" v="577" actId="478"/>
          <ac:grpSpMkLst>
            <pc:docMk/>
            <pc:sldMk cId="0" sldId="271"/>
            <ac:grpSpMk id="32" creationId="{02841587-4AB3-8286-26CB-55E0FCCC2BCD}"/>
          </ac:grpSpMkLst>
        </pc:grpChg>
        <pc:grpChg chg="del">
          <ac:chgData name="Praveen Namakkal Mohankumar" userId="8059d15b-4f8c-44f0-86d6-597a7b49ae19" providerId="ADAL" clId="{4145B09C-FFFF-6C46-85BA-522EBB5F5558}" dt="2024-04-28T03:44:56.535" v="73" actId="478"/>
          <ac:grpSpMkLst>
            <pc:docMk/>
            <pc:sldMk cId="0" sldId="271"/>
            <ac:grpSpMk id="66" creationId="{AB43A0A3-31DB-15C2-2071-B592DA80FBE3}"/>
          </ac:grpSpMkLst>
        </pc:grpChg>
        <pc:picChg chg="del">
          <ac:chgData name="Praveen Namakkal Mohankumar" userId="8059d15b-4f8c-44f0-86d6-597a7b49ae19" providerId="ADAL" clId="{4145B09C-FFFF-6C46-85BA-522EBB5F5558}" dt="2024-04-28T03:44:56.535" v="73" actId="478"/>
          <ac:picMkLst>
            <pc:docMk/>
            <pc:sldMk cId="0" sldId="271"/>
            <ac:picMk id="7" creationId="{00C8EF55-010E-34D5-4533-13B8ADAF8B5B}"/>
          </ac:picMkLst>
        </pc:picChg>
        <pc:picChg chg="add mod">
          <ac:chgData name="Praveen Namakkal Mohankumar" userId="8059d15b-4f8c-44f0-86d6-597a7b49ae19" providerId="ADAL" clId="{4145B09C-FFFF-6C46-85BA-522EBB5F5558}" dt="2024-04-28T05:03:19.390" v="1832" actId="2711"/>
          <ac:picMkLst>
            <pc:docMk/>
            <pc:sldMk cId="0" sldId="271"/>
            <ac:picMk id="8" creationId="{C8BB8A2E-063C-7E05-EE9B-75CC8FA17052}"/>
          </ac:picMkLst>
        </pc:picChg>
        <pc:picChg chg="del">
          <ac:chgData name="Praveen Namakkal Mohankumar" userId="8059d15b-4f8c-44f0-86d6-597a7b49ae19" providerId="ADAL" clId="{4145B09C-FFFF-6C46-85BA-522EBB5F5558}" dt="2024-04-28T03:44:56.535" v="73" actId="478"/>
          <ac:picMkLst>
            <pc:docMk/>
            <pc:sldMk cId="0" sldId="271"/>
            <ac:picMk id="9" creationId="{396F6BB8-5B26-DAE1-F293-0E1BE146B5AA}"/>
          </ac:picMkLst>
        </pc:picChg>
        <pc:picChg chg="del">
          <ac:chgData name="Praveen Namakkal Mohankumar" userId="8059d15b-4f8c-44f0-86d6-597a7b49ae19" providerId="ADAL" clId="{4145B09C-FFFF-6C46-85BA-522EBB5F5558}" dt="2024-04-28T03:44:56.535" v="73" actId="478"/>
          <ac:picMkLst>
            <pc:docMk/>
            <pc:sldMk cId="0" sldId="271"/>
            <ac:picMk id="12" creationId="{07DD59A0-21AF-43D8-D052-F6517842804B}"/>
          </ac:picMkLst>
        </pc:picChg>
        <pc:picChg chg="del">
          <ac:chgData name="Praveen Namakkal Mohankumar" userId="8059d15b-4f8c-44f0-86d6-597a7b49ae19" providerId="ADAL" clId="{4145B09C-FFFF-6C46-85BA-522EBB5F5558}" dt="2024-04-28T03:44:56.535" v="73" actId="478"/>
          <ac:picMkLst>
            <pc:docMk/>
            <pc:sldMk cId="0" sldId="271"/>
            <ac:picMk id="33" creationId="{EC982FB3-69A1-29B1-AB98-ED79647EB764}"/>
          </ac:picMkLst>
        </pc:picChg>
        <pc:picChg chg="add mod">
          <ac:chgData name="Praveen Namakkal Mohankumar" userId="8059d15b-4f8c-44f0-86d6-597a7b49ae19" providerId="ADAL" clId="{4145B09C-FFFF-6C46-85BA-522EBB5F5558}" dt="2024-04-29T20:16:42.731" v="11643" actId="1036"/>
          <ac:picMkLst>
            <pc:docMk/>
            <pc:sldMk cId="0" sldId="271"/>
            <ac:picMk id="74" creationId="{B8108E69-50BB-531C-045F-F02A57E0C938}"/>
          </ac:picMkLst>
        </pc:picChg>
        <pc:picChg chg="del">
          <ac:chgData name="Praveen Namakkal Mohankumar" userId="8059d15b-4f8c-44f0-86d6-597a7b49ae19" providerId="ADAL" clId="{4145B09C-FFFF-6C46-85BA-522EBB5F5558}" dt="2024-04-28T03:44:56.535" v="73" actId="478"/>
          <ac:picMkLst>
            <pc:docMk/>
            <pc:sldMk cId="0" sldId="271"/>
            <ac:picMk id="85" creationId="{C525429E-AA4F-ED5C-5B2E-DED4AF3ACA83}"/>
          </ac:picMkLst>
        </pc:picChg>
        <pc:picChg chg="del">
          <ac:chgData name="Praveen Namakkal Mohankumar" userId="8059d15b-4f8c-44f0-86d6-597a7b49ae19" providerId="ADAL" clId="{4145B09C-FFFF-6C46-85BA-522EBB5F5558}" dt="2024-04-28T03:44:56.535" v="73" actId="478"/>
          <ac:picMkLst>
            <pc:docMk/>
            <pc:sldMk cId="0" sldId="271"/>
            <ac:picMk id="1026" creationId="{0CA57268-006E-DEC7-BF16-49E95570A6DF}"/>
          </ac:picMkLst>
        </pc:picChg>
        <pc:cxnChg chg="add mod">
          <ac:chgData name="Praveen Namakkal Mohankumar" userId="8059d15b-4f8c-44f0-86d6-597a7b49ae19" providerId="ADAL" clId="{4145B09C-FFFF-6C46-85BA-522EBB5F5558}" dt="2024-04-29T20:28:04.946" v="11713" actId="166"/>
          <ac:cxnSpMkLst>
            <pc:docMk/>
            <pc:sldMk cId="0" sldId="271"/>
            <ac:cxnSpMk id="48" creationId="{3B75EC13-A56C-B295-A13E-4AC54E38E96E}"/>
          </ac:cxnSpMkLst>
        </pc:cxnChg>
        <pc:cxnChg chg="add mod">
          <ac:chgData name="Praveen Namakkal Mohankumar" userId="8059d15b-4f8c-44f0-86d6-597a7b49ae19" providerId="ADAL" clId="{4145B09C-FFFF-6C46-85BA-522EBB5F5558}" dt="2024-04-29T20:28:04.946" v="11713" actId="166"/>
          <ac:cxnSpMkLst>
            <pc:docMk/>
            <pc:sldMk cId="0" sldId="271"/>
            <ac:cxnSpMk id="53" creationId="{8C00471A-C51B-90D9-1C1A-18806432D4FC}"/>
          </ac:cxnSpMkLst>
        </pc:cxnChg>
        <pc:cxnChg chg="add del mod">
          <ac:chgData name="Praveen Namakkal Mohankumar" userId="8059d15b-4f8c-44f0-86d6-597a7b49ae19" providerId="ADAL" clId="{4145B09C-FFFF-6C46-85BA-522EBB5F5558}" dt="2024-04-29T06:02:01.405" v="7900" actId="478"/>
          <ac:cxnSpMkLst>
            <pc:docMk/>
            <pc:sldMk cId="0" sldId="271"/>
            <ac:cxnSpMk id="60" creationId="{34D0C667-F320-DAD3-1AF2-E9F0214767EB}"/>
          </ac:cxnSpMkLst>
        </pc:cxnChg>
        <pc:cxnChg chg="add mod">
          <ac:chgData name="Praveen Namakkal Mohankumar" userId="8059d15b-4f8c-44f0-86d6-597a7b49ae19" providerId="ADAL" clId="{4145B09C-FFFF-6C46-85BA-522EBB5F5558}" dt="2024-04-29T20:28:04.946" v="11713" actId="166"/>
          <ac:cxnSpMkLst>
            <pc:docMk/>
            <pc:sldMk cId="0" sldId="271"/>
            <ac:cxnSpMk id="70" creationId="{80EEAC12-2846-E37B-7AF2-6D9195DF6F10}"/>
          </ac:cxnSpMkLst>
        </pc:cxnChg>
      </pc:sldChg>
      <pc:sldChg chg="del">
        <pc:chgData name="Praveen Namakkal Mohankumar" userId="8059d15b-4f8c-44f0-86d6-597a7b49ae19" providerId="ADAL" clId="{4145B09C-FFFF-6C46-85BA-522EBB5F5558}" dt="2024-04-28T05:00:21.526" v="1807" actId="2696"/>
        <pc:sldMkLst>
          <pc:docMk/>
          <pc:sldMk cId="0" sldId="274"/>
        </pc:sldMkLst>
      </pc:sldChg>
      <pc:sldChg chg="del">
        <pc:chgData name="Praveen Namakkal Mohankumar" userId="8059d15b-4f8c-44f0-86d6-597a7b49ae19" providerId="ADAL" clId="{4145B09C-FFFF-6C46-85BA-522EBB5F5558}" dt="2024-04-28T04:27:28.998" v="1108" actId="2696"/>
        <pc:sldMkLst>
          <pc:docMk/>
          <pc:sldMk cId="0" sldId="283"/>
        </pc:sldMkLst>
      </pc:sldChg>
      <pc:sldChg chg="addSp delSp del mod">
        <pc:chgData name="Praveen Namakkal Mohankumar" userId="8059d15b-4f8c-44f0-86d6-597a7b49ae19" providerId="ADAL" clId="{4145B09C-FFFF-6C46-85BA-522EBB5F5558}" dt="2024-04-28T04:32:13.049" v="1219" actId="2696"/>
        <pc:sldMkLst>
          <pc:docMk/>
          <pc:sldMk cId="3762050424" sldId="298"/>
        </pc:sldMkLst>
        <pc:grpChg chg="add del">
          <ac:chgData name="Praveen Namakkal Mohankumar" userId="8059d15b-4f8c-44f0-86d6-597a7b49ae19" providerId="ADAL" clId="{4145B09C-FFFF-6C46-85BA-522EBB5F5558}" dt="2024-04-28T03:56:30.537" v="232" actId="478"/>
          <ac:grpSpMkLst>
            <pc:docMk/>
            <pc:sldMk cId="3762050424" sldId="298"/>
            <ac:grpSpMk id="8" creationId="{00000000-0000-0000-0000-000000000000}"/>
          </ac:grpSpMkLst>
        </pc:grpChg>
      </pc:sldChg>
      <pc:sldChg chg="del">
        <pc:chgData name="Praveen Namakkal Mohankumar" userId="8059d15b-4f8c-44f0-86d6-597a7b49ae19" providerId="ADAL" clId="{4145B09C-FFFF-6C46-85BA-522EBB5F5558}" dt="2024-04-28T22:06:03.899" v="4966" actId="2696"/>
        <pc:sldMkLst>
          <pc:docMk/>
          <pc:sldMk cId="3456797901" sldId="300"/>
        </pc:sldMkLst>
      </pc:sldChg>
      <pc:sldChg chg="addSp delSp modSp add del mod setBg modAnim">
        <pc:chgData name="Praveen Namakkal Mohankumar" userId="8059d15b-4f8c-44f0-86d6-597a7b49ae19" providerId="ADAL" clId="{4145B09C-FFFF-6C46-85BA-522EBB5F5558}" dt="2024-04-29T20:30:19.915" v="11724" actId="20577"/>
        <pc:sldMkLst>
          <pc:docMk/>
          <pc:sldMk cId="2848573356" sldId="301"/>
        </pc:sldMkLst>
        <pc:spChg chg="del">
          <ac:chgData name="Praveen Namakkal Mohankumar" userId="8059d15b-4f8c-44f0-86d6-597a7b49ae19" providerId="ADAL" clId="{4145B09C-FFFF-6C46-85BA-522EBB5F5558}" dt="2024-04-29T20:11:18.101" v="11429" actId="478"/>
          <ac:spMkLst>
            <pc:docMk/>
            <pc:sldMk cId="2848573356" sldId="301"/>
            <ac:spMk id="3" creationId="{85F67B21-16E8-BDB7-44A2-3498FECDCF5C}"/>
          </ac:spMkLst>
        </pc:spChg>
        <pc:spChg chg="mod">
          <ac:chgData name="Praveen Namakkal Mohankumar" userId="8059d15b-4f8c-44f0-86d6-597a7b49ae19" providerId="ADAL" clId="{4145B09C-FFFF-6C46-85BA-522EBB5F5558}" dt="2024-04-29T20:13:06.628" v="11532" actId="20577"/>
          <ac:spMkLst>
            <pc:docMk/>
            <pc:sldMk cId="2848573356" sldId="301"/>
            <ac:spMk id="5" creationId="{0D5C2ADA-EB8C-B17F-AD7E-184C7030FB20}"/>
          </ac:spMkLst>
        </pc:spChg>
        <pc:spChg chg="mod">
          <ac:chgData name="Praveen Namakkal Mohankumar" userId="8059d15b-4f8c-44f0-86d6-597a7b49ae19" providerId="ADAL" clId="{4145B09C-FFFF-6C46-85BA-522EBB5F5558}" dt="2024-04-29T20:13:01.386" v="11526" actId="20577"/>
          <ac:spMkLst>
            <pc:docMk/>
            <pc:sldMk cId="2848573356" sldId="301"/>
            <ac:spMk id="6" creationId="{459B663C-324B-ED95-591B-1F444F1CC84B}"/>
          </ac:spMkLst>
        </pc:spChg>
        <pc:spChg chg="mod">
          <ac:chgData name="Praveen Namakkal Mohankumar" userId="8059d15b-4f8c-44f0-86d6-597a7b49ae19" providerId="ADAL" clId="{4145B09C-FFFF-6C46-85BA-522EBB5F5558}" dt="2024-04-29T20:13:15.871" v="11572" actId="1037"/>
          <ac:spMkLst>
            <pc:docMk/>
            <pc:sldMk cId="2848573356" sldId="301"/>
            <ac:spMk id="7" creationId="{00000000-0000-0000-0000-000000000000}"/>
          </ac:spMkLst>
        </pc:spChg>
        <pc:spChg chg="mod">
          <ac:chgData name="Praveen Namakkal Mohankumar" userId="8059d15b-4f8c-44f0-86d6-597a7b49ae19" providerId="ADAL" clId="{4145B09C-FFFF-6C46-85BA-522EBB5F5558}" dt="2024-04-29T20:11:43.684" v="11461"/>
          <ac:spMkLst>
            <pc:docMk/>
            <pc:sldMk cId="2848573356" sldId="301"/>
            <ac:spMk id="9" creationId="{1AEB1375-39E2-0EDC-0B14-BA299447E266}"/>
          </ac:spMkLst>
        </pc:spChg>
        <pc:spChg chg="mod">
          <ac:chgData name="Praveen Namakkal Mohankumar" userId="8059d15b-4f8c-44f0-86d6-597a7b49ae19" providerId="ADAL" clId="{4145B09C-FFFF-6C46-85BA-522EBB5F5558}" dt="2024-04-29T20:11:49.389" v="11482" actId="20577"/>
          <ac:spMkLst>
            <pc:docMk/>
            <pc:sldMk cId="2848573356" sldId="301"/>
            <ac:spMk id="10" creationId="{69E150A5-FEC3-92CE-4650-E84EC0C3EA75}"/>
          </ac:spMkLst>
        </pc:spChg>
        <pc:spChg chg="mod">
          <ac:chgData name="Praveen Namakkal Mohankumar" userId="8059d15b-4f8c-44f0-86d6-597a7b49ae19" providerId="ADAL" clId="{4145B09C-FFFF-6C46-85BA-522EBB5F5558}" dt="2024-04-29T20:12:41.156" v="11510" actId="20577"/>
          <ac:spMkLst>
            <pc:docMk/>
            <pc:sldMk cId="2848573356" sldId="301"/>
            <ac:spMk id="12" creationId="{F3F8CF69-3748-83FD-E28D-E4387FED1C20}"/>
          </ac:spMkLst>
        </pc:spChg>
        <pc:spChg chg="mod">
          <ac:chgData name="Praveen Namakkal Mohankumar" userId="8059d15b-4f8c-44f0-86d6-597a7b49ae19" providerId="ADAL" clId="{4145B09C-FFFF-6C46-85BA-522EBB5F5558}" dt="2024-04-29T20:30:19.915" v="11724" actId="20577"/>
          <ac:spMkLst>
            <pc:docMk/>
            <pc:sldMk cId="2848573356" sldId="301"/>
            <ac:spMk id="13" creationId="{00000000-0000-0000-0000-000000000000}"/>
          </ac:spMkLst>
        </pc:spChg>
        <pc:spChg chg="mod">
          <ac:chgData name="Praveen Namakkal Mohankumar" userId="8059d15b-4f8c-44f0-86d6-597a7b49ae19" providerId="ADAL" clId="{4145B09C-FFFF-6C46-85BA-522EBB5F5558}" dt="2024-04-29T20:12:37.972" v="11508" actId="14100"/>
          <ac:spMkLst>
            <pc:docMk/>
            <pc:sldMk cId="2848573356" sldId="301"/>
            <ac:spMk id="14" creationId="{9719A25D-8F88-A440-9FD1-1734BAEC6C87}"/>
          </ac:spMkLst>
        </pc:spChg>
        <pc:grpChg chg="add mod">
          <ac:chgData name="Praveen Namakkal Mohankumar" userId="8059d15b-4f8c-44f0-86d6-597a7b49ae19" providerId="ADAL" clId="{4145B09C-FFFF-6C46-85BA-522EBB5F5558}" dt="2024-04-29T20:15:03.719" v="11599" actId="1035"/>
          <ac:grpSpMkLst>
            <pc:docMk/>
            <pc:sldMk cId="2848573356" sldId="301"/>
            <ac:grpSpMk id="4" creationId="{BB8390B1-C620-0101-135C-9DE7F3D464AA}"/>
          </ac:grpSpMkLst>
        </pc:grpChg>
        <pc:grpChg chg="add mod">
          <ac:chgData name="Praveen Namakkal Mohankumar" userId="8059d15b-4f8c-44f0-86d6-597a7b49ae19" providerId="ADAL" clId="{4145B09C-FFFF-6C46-85BA-522EBB5F5558}" dt="2024-04-29T20:13:20.220" v="11573" actId="1076"/>
          <ac:grpSpMkLst>
            <pc:docMk/>
            <pc:sldMk cId="2848573356" sldId="301"/>
            <ac:grpSpMk id="8" creationId="{5AFAF010-8590-BF52-CA6A-5A5A82891B85}"/>
          </ac:grpSpMkLst>
        </pc:grpChg>
        <pc:grpChg chg="add mod">
          <ac:chgData name="Praveen Namakkal Mohankumar" userId="8059d15b-4f8c-44f0-86d6-597a7b49ae19" providerId="ADAL" clId="{4145B09C-FFFF-6C46-85BA-522EBB5F5558}" dt="2024-04-29T20:13:24.772" v="11574" actId="1076"/>
          <ac:grpSpMkLst>
            <pc:docMk/>
            <pc:sldMk cId="2848573356" sldId="301"/>
            <ac:grpSpMk id="11" creationId="{D80EF38A-7950-4D8D-6D65-83824B374436}"/>
          </ac:grpSpMkLst>
        </pc:grpChg>
        <pc:picChg chg="add mod">
          <ac:chgData name="Praveen Namakkal Mohankumar" userId="8059d15b-4f8c-44f0-86d6-597a7b49ae19" providerId="ADAL" clId="{4145B09C-FFFF-6C46-85BA-522EBB5F5558}" dt="2024-04-29T20:11:21.801" v="11430"/>
          <ac:picMkLst>
            <pc:docMk/>
            <pc:sldMk cId="2848573356" sldId="301"/>
            <ac:picMk id="2" creationId="{4304DC36-361E-58FE-F14C-6041A7DB492A}"/>
          </ac:picMkLst>
        </pc:picChg>
        <pc:picChg chg="add del mod">
          <ac:chgData name="Praveen Namakkal Mohankumar" userId="8059d15b-4f8c-44f0-86d6-597a7b49ae19" providerId="ADAL" clId="{4145B09C-FFFF-6C46-85BA-522EBB5F5558}" dt="2024-04-29T20:14:22.226" v="11580" actId="478"/>
          <ac:picMkLst>
            <pc:docMk/>
            <pc:sldMk cId="2848573356" sldId="301"/>
            <ac:picMk id="15" creationId="{AFF27859-D795-63F4-B83B-EDA7B4C548EB}"/>
          </ac:picMkLst>
        </pc:picChg>
        <pc:picChg chg="add del mod">
          <ac:chgData name="Praveen Namakkal Mohankumar" userId="8059d15b-4f8c-44f0-86d6-597a7b49ae19" providerId="ADAL" clId="{4145B09C-FFFF-6C46-85BA-522EBB5F5558}" dt="2024-04-29T20:14:30.501" v="11583" actId="478"/>
          <ac:picMkLst>
            <pc:docMk/>
            <pc:sldMk cId="2848573356" sldId="301"/>
            <ac:picMk id="16" creationId="{2F0140DB-615B-8C07-E261-9AEC65564922}"/>
          </ac:picMkLst>
        </pc:picChg>
        <pc:picChg chg="add mod">
          <ac:chgData name="Praveen Namakkal Mohankumar" userId="8059d15b-4f8c-44f0-86d6-597a7b49ae19" providerId="ADAL" clId="{4145B09C-FFFF-6C46-85BA-522EBB5F5558}" dt="2024-04-29T20:15:03.719" v="11599" actId="1035"/>
          <ac:picMkLst>
            <pc:docMk/>
            <pc:sldMk cId="2848573356" sldId="301"/>
            <ac:picMk id="17" creationId="{BC42FAA7-41B4-2E05-0DC3-23614D367600}"/>
          </ac:picMkLst>
        </pc:picChg>
        <pc:picChg chg="add mod">
          <ac:chgData name="Praveen Namakkal Mohankumar" userId="8059d15b-4f8c-44f0-86d6-597a7b49ae19" providerId="ADAL" clId="{4145B09C-FFFF-6C46-85BA-522EBB5F5558}" dt="2024-04-29T20:14:34.637" v="11585" actId="1076"/>
          <ac:picMkLst>
            <pc:docMk/>
            <pc:sldMk cId="2848573356" sldId="301"/>
            <ac:picMk id="18" creationId="{9ED28673-0CFD-2910-FC8C-5B0F0BC3864C}"/>
          </ac:picMkLst>
        </pc:picChg>
        <pc:picChg chg="add mod">
          <ac:chgData name="Praveen Namakkal Mohankumar" userId="8059d15b-4f8c-44f0-86d6-597a7b49ae19" providerId="ADAL" clId="{4145B09C-FFFF-6C46-85BA-522EBB5F5558}" dt="2024-04-29T20:14:50.809" v="11587" actId="1076"/>
          <ac:picMkLst>
            <pc:docMk/>
            <pc:sldMk cId="2848573356" sldId="301"/>
            <ac:picMk id="19" creationId="{9A2E948A-0B6C-4342-E281-84595775D1C5}"/>
          </ac:picMkLst>
        </pc:picChg>
      </pc:sldChg>
      <pc:sldChg chg="del">
        <pc:chgData name="Praveen Namakkal Mohankumar" userId="8059d15b-4f8c-44f0-86d6-597a7b49ae19" providerId="ADAL" clId="{4145B09C-FFFF-6C46-85BA-522EBB5F5558}" dt="2024-04-28T04:27:28.867" v="1105" actId="2696"/>
        <pc:sldMkLst>
          <pc:docMk/>
          <pc:sldMk cId="3430870426" sldId="302"/>
        </pc:sldMkLst>
      </pc:sldChg>
      <pc:sldChg chg="del">
        <pc:chgData name="Praveen Namakkal Mohankumar" userId="8059d15b-4f8c-44f0-86d6-597a7b49ae19" providerId="ADAL" clId="{4145B09C-FFFF-6C46-85BA-522EBB5F5558}" dt="2024-04-28T04:27:29.032" v="1109" actId="2696"/>
        <pc:sldMkLst>
          <pc:docMk/>
          <pc:sldMk cId="1356947849" sldId="303"/>
        </pc:sldMkLst>
      </pc:sldChg>
      <pc:sldChg chg="del">
        <pc:chgData name="Praveen Namakkal Mohankumar" userId="8059d15b-4f8c-44f0-86d6-597a7b49ae19" providerId="ADAL" clId="{4145B09C-FFFF-6C46-85BA-522EBB5F5558}" dt="2024-04-28T04:27:28.960" v="1107" actId="2696"/>
        <pc:sldMkLst>
          <pc:docMk/>
          <pc:sldMk cId="2694797463" sldId="304"/>
        </pc:sldMkLst>
      </pc:sldChg>
      <pc:sldChg chg="del">
        <pc:chgData name="Praveen Namakkal Mohankumar" userId="8059d15b-4f8c-44f0-86d6-597a7b49ae19" providerId="ADAL" clId="{4145B09C-FFFF-6C46-85BA-522EBB5F5558}" dt="2024-04-28T04:27:29.245" v="1113" actId="2696"/>
        <pc:sldMkLst>
          <pc:docMk/>
          <pc:sldMk cId="386676154" sldId="305"/>
        </pc:sldMkLst>
      </pc:sldChg>
      <pc:sldChg chg="del">
        <pc:chgData name="Praveen Namakkal Mohankumar" userId="8059d15b-4f8c-44f0-86d6-597a7b49ae19" providerId="ADAL" clId="{4145B09C-FFFF-6C46-85BA-522EBB5F5558}" dt="2024-04-28T04:27:29.134" v="1111" actId="2696"/>
        <pc:sldMkLst>
          <pc:docMk/>
          <pc:sldMk cId="4251097534" sldId="306"/>
        </pc:sldMkLst>
      </pc:sldChg>
      <pc:sldChg chg="del">
        <pc:chgData name="Praveen Namakkal Mohankumar" userId="8059d15b-4f8c-44f0-86d6-597a7b49ae19" providerId="ADAL" clId="{4145B09C-FFFF-6C46-85BA-522EBB5F5558}" dt="2024-04-28T04:27:29.411" v="1115" actId="2696"/>
        <pc:sldMkLst>
          <pc:docMk/>
          <pc:sldMk cId="3398965665" sldId="307"/>
        </pc:sldMkLst>
      </pc:sldChg>
      <pc:sldChg chg="del">
        <pc:chgData name="Praveen Namakkal Mohankumar" userId="8059d15b-4f8c-44f0-86d6-597a7b49ae19" providerId="ADAL" clId="{4145B09C-FFFF-6C46-85BA-522EBB5F5558}" dt="2024-04-28T04:27:28.925" v="1106" actId="2696"/>
        <pc:sldMkLst>
          <pc:docMk/>
          <pc:sldMk cId="2060034027" sldId="308"/>
        </pc:sldMkLst>
      </pc:sldChg>
      <pc:sldChg chg="addSp delSp modSp del mod delAnim modNotesTx">
        <pc:chgData name="Praveen Namakkal Mohankumar" userId="8059d15b-4f8c-44f0-86d6-597a7b49ae19" providerId="ADAL" clId="{4145B09C-FFFF-6C46-85BA-522EBB5F5558}" dt="2024-04-28T04:54:32.754" v="1685" actId="2696"/>
        <pc:sldMkLst>
          <pc:docMk/>
          <pc:sldMk cId="2388021899" sldId="8242"/>
        </pc:sldMkLst>
        <pc:spChg chg="mod">
          <ac:chgData name="Praveen Namakkal Mohankumar" userId="8059d15b-4f8c-44f0-86d6-597a7b49ae19" providerId="ADAL" clId="{4145B09C-FFFF-6C46-85BA-522EBB5F5558}" dt="2024-04-28T04:35:51.668" v="1277" actId="1076"/>
          <ac:spMkLst>
            <pc:docMk/>
            <pc:sldMk cId="2388021899" sldId="8242"/>
            <ac:spMk id="4" creationId="{2123AE4C-ACD7-D1C6-24A0-FECD3EDC1809}"/>
          </ac:spMkLst>
        </pc:spChg>
        <pc:spChg chg="mod">
          <ac:chgData name="Praveen Namakkal Mohankumar" userId="8059d15b-4f8c-44f0-86d6-597a7b49ae19" providerId="ADAL" clId="{4145B09C-FFFF-6C46-85BA-522EBB5F5558}" dt="2024-04-28T04:35:49.318" v="1275"/>
          <ac:spMkLst>
            <pc:docMk/>
            <pc:sldMk cId="2388021899" sldId="8242"/>
            <ac:spMk id="7" creationId="{C09E3326-D876-67DD-A3D2-8C80508FB9A2}"/>
          </ac:spMkLst>
        </pc:spChg>
        <pc:spChg chg="mod">
          <ac:chgData name="Praveen Namakkal Mohankumar" userId="8059d15b-4f8c-44f0-86d6-597a7b49ae19" providerId="ADAL" clId="{4145B09C-FFFF-6C46-85BA-522EBB5F5558}" dt="2024-04-28T04:35:49.318" v="1275"/>
          <ac:spMkLst>
            <pc:docMk/>
            <pc:sldMk cId="2388021899" sldId="8242"/>
            <ac:spMk id="8" creationId="{58B2B748-F07C-74A5-F00F-74E37956306C}"/>
          </ac:spMkLst>
        </pc:spChg>
        <pc:spChg chg="mod">
          <ac:chgData name="Praveen Namakkal Mohankumar" userId="8059d15b-4f8c-44f0-86d6-597a7b49ae19" providerId="ADAL" clId="{4145B09C-FFFF-6C46-85BA-522EBB5F5558}" dt="2024-04-28T04:35:49.318" v="1275"/>
          <ac:spMkLst>
            <pc:docMk/>
            <pc:sldMk cId="2388021899" sldId="8242"/>
            <ac:spMk id="10" creationId="{C537B4BE-5AA3-C9AD-7D91-A52C5C786B27}"/>
          </ac:spMkLst>
        </pc:spChg>
        <pc:spChg chg="mod">
          <ac:chgData name="Praveen Namakkal Mohankumar" userId="8059d15b-4f8c-44f0-86d6-597a7b49ae19" providerId="ADAL" clId="{4145B09C-FFFF-6C46-85BA-522EBB5F5558}" dt="2024-04-28T04:36:06.404" v="1286" actId="20577"/>
          <ac:spMkLst>
            <pc:docMk/>
            <pc:sldMk cId="2388021899" sldId="8242"/>
            <ac:spMk id="11" creationId="{00000000-0000-0000-0000-000000000000}"/>
          </ac:spMkLst>
        </pc:spChg>
        <pc:spChg chg="del">
          <ac:chgData name="Praveen Namakkal Mohankumar" userId="8059d15b-4f8c-44f0-86d6-597a7b49ae19" providerId="ADAL" clId="{4145B09C-FFFF-6C46-85BA-522EBB5F5558}" dt="2024-04-28T04:32:29.492" v="1223" actId="478"/>
          <ac:spMkLst>
            <pc:docMk/>
            <pc:sldMk cId="2388021899" sldId="8242"/>
            <ac:spMk id="12" creationId="{82C284C7-A755-0EE3-92EB-0AE408CC317C}"/>
          </ac:spMkLst>
        </pc:spChg>
        <pc:spChg chg="mod">
          <ac:chgData name="Praveen Namakkal Mohankumar" userId="8059d15b-4f8c-44f0-86d6-597a7b49ae19" providerId="ADAL" clId="{4145B09C-FFFF-6C46-85BA-522EBB5F5558}" dt="2024-04-28T04:35:49.318" v="1275"/>
          <ac:spMkLst>
            <pc:docMk/>
            <pc:sldMk cId="2388021899" sldId="8242"/>
            <ac:spMk id="13" creationId="{2749E87E-1FC6-3178-38BD-30E721022F20}"/>
          </ac:spMkLst>
        </pc:spChg>
        <pc:spChg chg="mod">
          <ac:chgData name="Praveen Namakkal Mohankumar" userId="8059d15b-4f8c-44f0-86d6-597a7b49ae19" providerId="ADAL" clId="{4145B09C-FFFF-6C46-85BA-522EBB5F5558}" dt="2024-04-28T04:35:49.318" v="1275"/>
          <ac:spMkLst>
            <pc:docMk/>
            <pc:sldMk cId="2388021899" sldId="8242"/>
            <ac:spMk id="15" creationId="{D3223FD3-64BE-CE38-1B77-31AB378482FC}"/>
          </ac:spMkLst>
        </pc:spChg>
        <pc:spChg chg="mod">
          <ac:chgData name="Praveen Namakkal Mohankumar" userId="8059d15b-4f8c-44f0-86d6-597a7b49ae19" providerId="ADAL" clId="{4145B09C-FFFF-6C46-85BA-522EBB5F5558}" dt="2024-04-28T04:35:49.318" v="1275"/>
          <ac:spMkLst>
            <pc:docMk/>
            <pc:sldMk cId="2388021899" sldId="8242"/>
            <ac:spMk id="16" creationId="{F149707A-09B3-D900-8B1D-72289F621B84}"/>
          </ac:spMkLst>
        </pc:spChg>
        <pc:spChg chg="mod">
          <ac:chgData name="Praveen Namakkal Mohankumar" userId="8059d15b-4f8c-44f0-86d6-597a7b49ae19" providerId="ADAL" clId="{4145B09C-FFFF-6C46-85BA-522EBB5F5558}" dt="2024-04-28T04:35:49.318" v="1275"/>
          <ac:spMkLst>
            <pc:docMk/>
            <pc:sldMk cId="2388021899" sldId="8242"/>
            <ac:spMk id="18" creationId="{16E185DA-AEAA-7B9D-42F5-12D0CD6A4C3D}"/>
          </ac:spMkLst>
        </pc:spChg>
        <pc:spChg chg="mod">
          <ac:chgData name="Praveen Namakkal Mohankumar" userId="8059d15b-4f8c-44f0-86d6-597a7b49ae19" providerId="ADAL" clId="{4145B09C-FFFF-6C46-85BA-522EBB5F5558}" dt="2024-04-28T04:35:49.318" v="1275"/>
          <ac:spMkLst>
            <pc:docMk/>
            <pc:sldMk cId="2388021899" sldId="8242"/>
            <ac:spMk id="19" creationId="{A9218ECE-EEFC-B622-CBEB-2E6E6F801860}"/>
          </ac:spMkLst>
        </pc:spChg>
        <pc:spChg chg="mod">
          <ac:chgData name="Praveen Namakkal Mohankumar" userId="8059d15b-4f8c-44f0-86d6-597a7b49ae19" providerId="ADAL" clId="{4145B09C-FFFF-6C46-85BA-522EBB5F5558}" dt="2024-04-28T04:35:49.318" v="1275"/>
          <ac:spMkLst>
            <pc:docMk/>
            <pc:sldMk cId="2388021899" sldId="8242"/>
            <ac:spMk id="21" creationId="{795EEFE7-7838-2AC1-1510-0273DEFDDBF0}"/>
          </ac:spMkLst>
        </pc:spChg>
        <pc:spChg chg="mod">
          <ac:chgData name="Praveen Namakkal Mohankumar" userId="8059d15b-4f8c-44f0-86d6-597a7b49ae19" providerId="ADAL" clId="{4145B09C-FFFF-6C46-85BA-522EBB5F5558}" dt="2024-04-28T04:35:49.318" v="1275"/>
          <ac:spMkLst>
            <pc:docMk/>
            <pc:sldMk cId="2388021899" sldId="8242"/>
            <ac:spMk id="22" creationId="{AD921DC9-305F-F6A1-2AEB-5FA892BBC9EE}"/>
          </ac:spMkLst>
        </pc:spChg>
        <pc:spChg chg="mod">
          <ac:chgData name="Praveen Namakkal Mohankumar" userId="8059d15b-4f8c-44f0-86d6-597a7b49ae19" providerId="ADAL" clId="{4145B09C-FFFF-6C46-85BA-522EBB5F5558}" dt="2024-04-28T04:35:49.318" v="1275"/>
          <ac:spMkLst>
            <pc:docMk/>
            <pc:sldMk cId="2388021899" sldId="8242"/>
            <ac:spMk id="24" creationId="{A3132504-79AC-D74A-BC40-960AED7ABAFC}"/>
          </ac:spMkLst>
        </pc:spChg>
        <pc:spChg chg="mod">
          <ac:chgData name="Praveen Namakkal Mohankumar" userId="8059d15b-4f8c-44f0-86d6-597a7b49ae19" providerId="ADAL" clId="{4145B09C-FFFF-6C46-85BA-522EBB5F5558}" dt="2024-04-28T04:35:49.318" v="1275"/>
          <ac:spMkLst>
            <pc:docMk/>
            <pc:sldMk cId="2388021899" sldId="8242"/>
            <ac:spMk id="25" creationId="{D391E415-9530-5A5C-F158-F5B4B09F9716}"/>
          </ac:spMkLst>
        </pc:spChg>
        <pc:spChg chg="add mod">
          <ac:chgData name="Praveen Namakkal Mohankumar" userId="8059d15b-4f8c-44f0-86d6-597a7b49ae19" providerId="ADAL" clId="{4145B09C-FFFF-6C46-85BA-522EBB5F5558}" dt="2024-04-28T04:35:49.318" v="1275"/>
          <ac:spMkLst>
            <pc:docMk/>
            <pc:sldMk cId="2388021899" sldId="8242"/>
            <ac:spMk id="26" creationId="{D80740BD-3D68-40A9-DF40-D8BD25B9EEA6}"/>
          </ac:spMkLst>
        </pc:spChg>
        <pc:spChg chg="add mod">
          <ac:chgData name="Praveen Namakkal Mohankumar" userId="8059d15b-4f8c-44f0-86d6-597a7b49ae19" providerId="ADAL" clId="{4145B09C-FFFF-6C46-85BA-522EBB5F5558}" dt="2024-04-28T04:35:49.318" v="1275"/>
          <ac:spMkLst>
            <pc:docMk/>
            <pc:sldMk cId="2388021899" sldId="8242"/>
            <ac:spMk id="27" creationId="{9654A763-E0FC-19D3-1C25-50A1AE9B2B37}"/>
          </ac:spMkLst>
        </pc:spChg>
        <pc:spChg chg="add mod">
          <ac:chgData name="Praveen Namakkal Mohankumar" userId="8059d15b-4f8c-44f0-86d6-597a7b49ae19" providerId="ADAL" clId="{4145B09C-FFFF-6C46-85BA-522EBB5F5558}" dt="2024-04-28T04:35:49.318" v="1275"/>
          <ac:spMkLst>
            <pc:docMk/>
            <pc:sldMk cId="2388021899" sldId="8242"/>
            <ac:spMk id="28" creationId="{3837C160-24A1-2345-21F1-1A50C7F9E6DA}"/>
          </ac:spMkLst>
        </pc:spChg>
        <pc:spChg chg="mod">
          <ac:chgData name="Praveen Namakkal Mohankumar" userId="8059d15b-4f8c-44f0-86d6-597a7b49ae19" providerId="ADAL" clId="{4145B09C-FFFF-6C46-85BA-522EBB5F5558}" dt="2024-04-28T04:35:53.261" v="1278"/>
          <ac:spMkLst>
            <pc:docMk/>
            <pc:sldMk cId="2388021899" sldId="8242"/>
            <ac:spMk id="30" creationId="{B4C099E6-689D-B81C-E951-ADA2DC83D1FF}"/>
          </ac:spMkLst>
        </pc:spChg>
        <pc:spChg chg="mod">
          <ac:chgData name="Praveen Namakkal Mohankumar" userId="8059d15b-4f8c-44f0-86d6-597a7b49ae19" providerId="ADAL" clId="{4145B09C-FFFF-6C46-85BA-522EBB5F5558}" dt="2024-04-28T04:35:53.261" v="1278"/>
          <ac:spMkLst>
            <pc:docMk/>
            <pc:sldMk cId="2388021899" sldId="8242"/>
            <ac:spMk id="31" creationId="{98FAE3E8-F9DF-0670-5D83-AABE7C1B95CB}"/>
          </ac:spMkLst>
        </pc:spChg>
        <pc:spChg chg="mod">
          <ac:chgData name="Praveen Namakkal Mohankumar" userId="8059d15b-4f8c-44f0-86d6-597a7b49ae19" providerId="ADAL" clId="{4145B09C-FFFF-6C46-85BA-522EBB5F5558}" dt="2024-04-28T04:35:53.261" v="1278"/>
          <ac:spMkLst>
            <pc:docMk/>
            <pc:sldMk cId="2388021899" sldId="8242"/>
            <ac:spMk id="33" creationId="{6E3C5ECC-5D6F-1E6E-E13F-19DE2EA64556}"/>
          </ac:spMkLst>
        </pc:spChg>
        <pc:spChg chg="mod">
          <ac:chgData name="Praveen Namakkal Mohankumar" userId="8059d15b-4f8c-44f0-86d6-597a7b49ae19" providerId="ADAL" clId="{4145B09C-FFFF-6C46-85BA-522EBB5F5558}" dt="2024-04-28T04:35:53.261" v="1278"/>
          <ac:spMkLst>
            <pc:docMk/>
            <pc:sldMk cId="2388021899" sldId="8242"/>
            <ac:spMk id="34" creationId="{55A37E1B-1F45-F8B2-7E7C-4FAEA2225BCD}"/>
          </ac:spMkLst>
        </pc:spChg>
        <pc:spChg chg="mod">
          <ac:chgData name="Praveen Namakkal Mohankumar" userId="8059d15b-4f8c-44f0-86d6-597a7b49ae19" providerId="ADAL" clId="{4145B09C-FFFF-6C46-85BA-522EBB5F5558}" dt="2024-04-28T04:35:53.261" v="1278"/>
          <ac:spMkLst>
            <pc:docMk/>
            <pc:sldMk cId="2388021899" sldId="8242"/>
            <ac:spMk id="36" creationId="{A42955DF-9FFB-33C0-CE40-CAA69BCC48F4}"/>
          </ac:spMkLst>
        </pc:spChg>
        <pc:spChg chg="mod">
          <ac:chgData name="Praveen Namakkal Mohankumar" userId="8059d15b-4f8c-44f0-86d6-597a7b49ae19" providerId="ADAL" clId="{4145B09C-FFFF-6C46-85BA-522EBB5F5558}" dt="2024-04-28T04:35:53.261" v="1278"/>
          <ac:spMkLst>
            <pc:docMk/>
            <pc:sldMk cId="2388021899" sldId="8242"/>
            <ac:spMk id="37" creationId="{6394FC8F-359A-6849-CF04-BC383920B0C2}"/>
          </ac:spMkLst>
        </pc:spChg>
        <pc:spChg chg="mod">
          <ac:chgData name="Praveen Namakkal Mohankumar" userId="8059d15b-4f8c-44f0-86d6-597a7b49ae19" providerId="ADAL" clId="{4145B09C-FFFF-6C46-85BA-522EBB5F5558}" dt="2024-04-28T04:35:53.261" v="1278"/>
          <ac:spMkLst>
            <pc:docMk/>
            <pc:sldMk cId="2388021899" sldId="8242"/>
            <ac:spMk id="39" creationId="{F2977AF1-4B11-4CFF-1CB4-6E7E1678B66C}"/>
          </ac:spMkLst>
        </pc:spChg>
        <pc:spChg chg="mod">
          <ac:chgData name="Praveen Namakkal Mohankumar" userId="8059d15b-4f8c-44f0-86d6-597a7b49ae19" providerId="ADAL" clId="{4145B09C-FFFF-6C46-85BA-522EBB5F5558}" dt="2024-04-28T04:35:53.261" v="1278"/>
          <ac:spMkLst>
            <pc:docMk/>
            <pc:sldMk cId="2388021899" sldId="8242"/>
            <ac:spMk id="40" creationId="{99ED647F-61FC-C2EF-939C-E7FDB49DD007}"/>
          </ac:spMkLst>
        </pc:spChg>
        <pc:spChg chg="mod">
          <ac:chgData name="Praveen Namakkal Mohankumar" userId="8059d15b-4f8c-44f0-86d6-597a7b49ae19" providerId="ADAL" clId="{4145B09C-FFFF-6C46-85BA-522EBB5F5558}" dt="2024-04-28T04:35:53.261" v="1278"/>
          <ac:spMkLst>
            <pc:docMk/>
            <pc:sldMk cId="2388021899" sldId="8242"/>
            <ac:spMk id="42" creationId="{A997B27D-A443-71BF-FCAC-A5E89E7F3533}"/>
          </ac:spMkLst>
        </pc:spChg>
        <pc:spChg chg="mod">
          <ac:chgData name="Praveen Namakkal Mohankumar" userId="8059d15b-4f8c-44f0-86d6-597a7b49ae19" providerId="ADAL" clId="{4145B09C-FFFF-6C46-85BA-522EBB5F5558}" dt="2024-04-28T04:35:53.261" v="1278"/>
          <ac:spMkLst>
            <pc:docMk/>
            <pc:sldMk cId="2388021899" sldId="8242"/>
            <ac:spMk id="43" creationId="{976DB960-56ED-0CEE-93A7-AD07990D7FA9}"/>
          </ac:spMkLst>
        </pc:spChg>
        <pc:spChg chg="mod">
          <ac:chgData name="Praveen Namakkal Mohankumar" userId="8059d15b-4f8c-44f0-86d6-597a7b49ae19" providerId="ADAL" clId="{4145B09C-FFFF-6C46-85BA-522EBB5F5558}" dt="2024-04-28T04:35:53.261" v="1278"/>
          <ac:spMkLst>
            <pc:docMk/>
            <pc:sldMk cId="2388021899" sldId="8242"/>
            <ac:spMk id="45" creationId="{E372A3D0-4A86-8CA8-C7F0-F6AA3B4F2AE2}"/>
          </ac:spMkLst>
        </pc:spChg>
        <pc:spChg chg="mod">
          <ac:chgData name="Praveen Namakkal Mohankumar" userId="8059d15b-4f8c-44f0-86d6-597a7b49ae19" providerId="ADAL" clId="{4145B09C-FFFF-6C46-85BA-522EBB5F5558}" dt="2024-04-28T04:35:53.261" v="1278"/>
          <ac:spMkLst>
            <pc:docMk/>
            <pc:sldMk cId="2388021899" sldId="8242"/>
            <ac:spMk id="46" creationId="{1ED1FCE8-55C3-2EB5-2D41-570BF2774E8C}"/>
          </ac:spMkLst>
        </pc:spChg>
        <pc:spChg chg="add mod">
          <ac:chgData name="Praveen Namakkal Mohankumar" userId="8059d15b-4f8c-44f0-86d6-597a7b49ae19" providerId="ADAL" clId="{4145B09C-FFFF-6C46-85BA-522EBB5F5558}" dt="2024-04-28T04:36:00.110" v="1279" actId="1076"/>
          <ac:spMkLst>
            <pc:docMk/>
            <pc:sldMk cId="2388021899" sldId="8242"/>
            <ac:spMk id="47" creationId="{AC1B4B7A-4F28-9DF6-C116-9DD59BE393AD}"/>
          </ac:spMkLst>
        </pc:spChg>
        <pc:spChg chg="add mod">
          <ac:chgData name="Praveen Namakkal Mohankumar" userId="8059d15b-4f8c-44f0-86d6-597a7b49ae19" providerId="ADAL" clId="{4145B09C-FFFF-6C46-85BA-522EBB5F5558}" dt="2024-04-28T04:36:31.947" v="1298" actId="113"/>
          <ac:spMkLst>
            <pc:docMk/>
            <pc:sldMk cId="2388021899" sldId="8242"/>
            <ac:spMk id="48" creationId="{D969C161-FE7F-272A-861F-8FB456FDFCF8}"/>
          </ac:spMkLst>
        </pc:spChg>
        <pc:spChg chg="add mod">
          <ac:chgData name="Praveen Namakkal Mohankumar" userId="8059d15b-4f8c-44f0-86d6-597a7b49ae19" providerId="ADAL" clId="{4145B09C-FFFF-6C46-85BA-522EBB5F5558}" dt="2024-04-28T04:36:00.110" v="1279" actId="1076"/>
          <ac:spMkLst>
            <pc:docMk/>
            <pc:sldMk cId="2388021899" sldId="8242"/>
            <ac:spMk id="49" creationId="{04FA5162-6ED9-8037-A8EA-50802C93E02A}"/>
          </ac:spMkLst>
        </pc:spChg>
        <pc:grpChg chg="add mod">
          <ac:chgData name="Praveen Namakkal Mohankumar" userId="8059d15b-4f8c-44f0-86d6-597a7b49ae19" providerId="ADAL" clId="{4145B09C-FFFF-6C46-85BA-522EBB5F5558}" dt="2024-04-28T04:35:49.318" v="1275"/>
          <ac:grpSpMkLst>
            <pc:docMk/>
            <pc:sldMk cId="2388021899" sldId="8242"/>
            <ac:grpSpMk id="6" creationId="{F81F6846-04ED-2FAC-3258-0A0D47C6FB70}"/>
          </ac:grpSpMkLst>
        </pc:grpChg>
        <pc:grpChg chg="add mod">
          <ac:chgData name="Praveen Namakkal Mohankumar" userId="8059d15b-4f8c-44f0-86d6-597a7b49ae19" providerId="ADAL" clId="{4145B09C-FFFF-6C46-85BA-522EBB5F5558}" dt="2024-04-28T04:35:49.318" v="1275"/>
          <ac:grpSpMkLst>
            <pc:docMk/>
            <pc:sldMk cId="2388021899" sldId="8242"/>
            <ac:grpSpMk id="9" creationId="{7381FE52-54AB-E626-D0A2-E6512819477F}"/>
          </ac:grpSpMkLst>
        </pc:grpChg>
        <pc:grpChg chg="add mod">
          <ac:chgData name="Praveen Namakkal Mohankumar" userId="8059d15b-4f8c-44f0-86d6-597a7b49ae19" providerId="ADAL" clId="{4145B09C-FFFF-6C46-85BA-522EBB5F5558}" dt="2024-04-28T04:35:49.318" v="1275"/>
          <ac:grpSpMkLst>
            <pc:docMk/>
            <pc:sldMk cId="2388021899" sldId="8242"/>
            <ac:grpSpMk id="14" creationId="{16B15720-63CD-69EC-3824-82EB61ACBA1D}"/>
          </ac:grpSpMkLst>
        </pc:grpChg>
        <pc:grpChg chg="add mod">
          <ac:chgData name="Praveen Namakkal Mohankumar" userId="8059d15b-4f8c-44f0-86d6-597a7b49ae19" providerId="ADAL" clId="{4145B09C-FFFF-6C46-85BA-522EBB5F5558}" dt="2024-04-28T04:35:49.318" v="1275"/>
          <ac:grpSpMkLst>
            <pc:docMk/>
            <pc:sldMk cId="2388021899" sldId="8242"/>
            <ac:grpSpMk id="17" creationId="{C7B5B090-9A09-61BC-F65D-5B0180F19A70}"/>
          </ac:grpSpMkLst>
        </pc:grpChg>
        <pc:grpChg chg="add mod">
          <ac:chgData name="Praveen Namakkal Mohankumar" userId="8059d15b-4f8c-44f0-86d6-597a7b49ae19" providerId="ADAL" clId="{4145B09C-FFFF-6C46-85BA-522EBB5F5558}" dt="2024-04-28T04:35:49.318" v="1275"/>
          <ac:grpSpMkLst>
            <pc:docMk/>
            <pc:sldMk cId="2388021899" sldId="8242"/>
            <ac:grpSpMk id="20" creationId="{A95DEB98-BD4D-A907-EAC4-E4CD55821606}"/>
          </ac:grpSpMkLst>
        </pc:grpChg>
        <pc:grpChg chg="add mod">
          <ac:chgData name="Praveen Namakkal Mohankumar" userId="8059d15b-4f8c-44f0-86d6-597a7b49ae19" providerId="ADAL" clId="{4145B09C-FFFF-6C46-85BA-522EBB5F5558}" dt="2024-04-28T04:35:49.318" v="1275"/>
          <ac:grpSpMkLst>
            <pc:docMk/>
            <pc:sldMk cId="2388021899" sldId="8242"/>
            <ac:grpSpMk id="23" creationId="{25F14BCC-4059-CD8D-6627-B91EB6FCD8BF}"/>
          </ac:grpSpMkLst>
        </pc:grpChg>
        <pc:grpChg chg="add mod">
          <ac:chgData name="Praveen Namakkal Mohankumar" userId="8059d15b-4f8c-44f0-86d6-597a7b49ae19" providerId="ADAL" clId="{4145B09C-FFFF-6C46-85BA-522EBB5F5558}" dt="2024-04-28T04:36:00.110" v="1279" actId="1076"/>
          <ac:grpSpMkLst>
            <pc:docMk/>
            <pc:sldMk cId="2388021899" sldId="8242"/>
            <ac:grpSpMk id="29" creationId="{4F418C9C-759D-EB86-2A62-26FFDA54999F}"/>
          </ac:grpSpMkLst>
        </pc:grpChg>
        <pc:grpChg chg="add mod">
          <ac:chgData name="Praveen Namakkal Mohankumar" userId="8059d15b-4f8c-44f0-86d6-597a7b49ae19" providerId="ADAL" clId="{4145B09C-FFFF-6C46-85BA-522EBB5F5558}" dt="2024-04-28T04:36:00.110" v="1279" actId="1076"/>
          <ac:grpSpMkLst>
            <pc:docMk/>
            <pc:sldMk cId="2388021899" sldId="8242"/>
            <ac:grpSpMk id="32" creationId="{E0A324DE-F299-BA9E-3A79-35C3CAA68F05}"/>
          </ac:grpSpMkLst>
        </pc:grpChg>
        <pc:grpChg chg="add mod">
          <ac:chgData name="Praveen Namakkal Mohankumar" userId="8059d15b-4f8c-44f0-86d6-597a7b49ae19" providerId="ADAL" clId="{4145B09C-FFFF-6C46-85BA-522EBB5F5558}" dt="2024-04-28T04:36:00.110" v="1279" actId="1076"/>
          <ac:grpSpMkLst>
            <pc:docMk/>
            <pc:sldMk cId="2388021899" sldId="8242"/>
            <ac:grpSpMk id="35" creationId="{5ECFE820-9A01-F18C-539A-B68CA6788BE7}"/>
          </ac:grpSpMkLst>
        </pc:grpChg>
        <pc:grpChg chg="add mod">
          <ac:chgData name="Praveen Namakkal Mohankumar" userId="8059d15b-4f8c-44f0-86d6-597a7b49ae19" providerId="ADAL" clId="{4145B09C-FFFF-6C46-85BA-522EBB5F5558}" dt="2024-04-28T04:36:00.110" v="1279" actId="1076"/>
          <ac:grpSpMkLst>
            <pc:docMk/>
            <pc:sldMk cId="2388021899" sldId="8242"/>
            <ac:grpSpMk id="38" creationId="{516479E5-5EA8-3D36-232C-BD8BB61A54F3}"/>
          </ac:grpSpMkLst>
        </pc:grpChg>
        <pc:grpChg chg="add mod">
          <ac:chgData name="Praveen Namakkal Mohankumar" userId="8059d15b-4f8c-44f0-86d6-597a7b49ae19" providerId="ADAL" clId="{4145B09C-FFFF-6C46-85BA-522EBB5F5558}" dt="2024-04-28T04:36:00.110" v="1279" actId="1076"/>
          <ac:grpSpMkLst>
            <pc:docMk/>
            <pc:sldMk cId="2388021899" sldId="8242"/>
            <ac:grpSpMk id="41" creationId="{C8756B6D-150F-6C13-A621-AB2D2E15CE80}"/>
          </ac:grpSpMkLst>
        </pc:grpChg>
        <pc:grpChg chg="add mod">
          <ac:chgData name="Praveen Namakkal Mohankumar" userId="8059d15b-4f8c-44f0-86d6-597a7b49ae19" providerId="ADAL" clId="{4145B09C-FFFF-6C46-85BA-522EBB5F5558}" dt="2024-04-28T04:36:00.110" v="1279" actId="1076"/>
          <ac:grpSpMkLst>
            <pc:docMk/>
            <pc:sldMk cId="2388021899" sldId="8242"/>
            <ac:grpSpMk id="44" creationId="{5166FC32-5222-1640-3F0C-4B25355F0424}"/>
          </ac:grpSpMkLst>
        </pc:grpChg>
        <pc:graphicFrameChg chg="del modGraphic">
          <ac:chgData name="Praveen Namakkal Mohankumar" userId="8059d15b-4f8c-44f0-86d6-597a7b49ae19" providerId="ADAL" clId="{4145B09C-FFFF-6C46-85BA-522EBB5F5558}" dt="2024-04-28T04:32:09.526" v="1218" actId="478"/>
          <ac:graphicFrameMkLst>
            <pc:docMk/>
            <pc:sldMk cId="2388021899" sldId="8242"/>
            <ac:graphicFrameMk id="3" creationId="{2E747071-FC1F-37ED-E40C-60CD37269082}"/>
          </ac:graphicFrameMkLst>
        </pc:graphicFrameChg>
        <pc:picChg chg="add mod">
          <ac:chgData name="Praveen Namakkal Mohankumar" userId="8059d15b-4f8c-44f0-86d6-597a7b49ae19" providerId="ADAL" clId="{4145B09C-FFFF-6C46-85BA-522EBB5F5558}" dt="2024-04-28T04:32:29.686" v="1224"/>
          <ac:picMkLst>
            <pc:docMk/>
            <pc:sldMk cId="2388021899" sldId="8242"/>
            <ac:picMk id="5" creationId="{CAB5CC40-92E8-52DE-270E-424F66FDC3CE}"/>
          </ac:picMkLst>
        </pc:picChg>
      </pc:sldChg>
      <pc:sldChg chg="del">
        <pc:chgData name="Praveen Namakkal Mohankumar" userId="8059d15b-4f8c-44f0-86d6-597a7b49ae19" providerId="ADAL" clId="{4145B09C-FFFF-6C46-85BA-522EBB5F5558}" dt="2024-04-28T04:27:29.200" v="1112" actId="2696"/>
        <pc:sldMkLst>
          <pc:docMk/>
          <pc:sldMk cId="428292811" sldId="8243"/>
        </pc:sldMkLst>
      </pc:sldChg>
      <pc:sldChg chg="del">
        <pc:chgData name="Praveen Namakkal Mohankumar" userId="8059d15b-4f8c-44f0-86d6-597a7b49ae19" providerId="ADAL" clId="{4145B09C-FFFF-6C46-85BA-522EBB5F5558}" dt="2024-04-28T03:44:34.059" v="63" actId="2696"/>
        <pc:sldMkLst>
          <pc:docMk/>
          <pc:sldMk cId="1145146639" sldId="8245"/>
        </pc:sldMkLst>
      </pc:sldChg>
      <pc:sldChg chg="del">
        <pc:chgData name="Praveen Namakkal Mohankumar" userId="8059d15b-4f8c-44f0-86d6-597a7b49ae19" providerId="ADAL" clId="{4145B09C-FFFF-6C46-85BA-522EBB5F5558}" dt="2024-04-28T03:44:34.094" v="64" actId="2696"/>
        <pc:sldMkLst>
          <pc:docMk/>
          <pc:sldMk cId="755794147" sldId="8246"/>
        </pc:sldMkLst>
      </pc:sldChg>
      <pc:sldChg chg="del">
        <pc:chgData name="Praveen Namakkal Mohankumar" userId="8059d15b-4f8c-44f0-86d6-597a7b49ae19" providerId="ADAL" clId="{4145B09C-FFFF-6C46-85BA-522EBB5F5558}" dt="2024-04-28T03:44:34.125" v="65" actId="2696"/>
        <pc:sldMkLst>
          <pc:docMk/>
          <pc:sldMk cId="3069350350" sldId="8247"/>
        </pc:sldMkLst>
      </pc:sldChg>
      <pc:sldChg chg="del">
        <pc:chgData name="Praveen Namakkal Mohankumar" userId="8059d15b-4f8c-44f0-86d6-597a7b49ae19" providerId="ADAL" clId="{4145B09C-FFFF-6C46-85BA-522EBB5F5558}" dt="2024-04-28T03:44:34.157" v="66" actId="2696"/>
        <pc:sldMkLst>
          <pc:docMk/>
          <pc:sldMk cId="3436397411" sldId="8248"/>
        </pc:sldMkLst>
      </pc:sldChg>
      <pc:sldChg chg="del">
        <pc:chgData name="Praveen Namakkal Mohankumar" userId="8059d15b-4f8c-44f0-86d6-597a7b49ae19" providerId="ADAL" clId="{4145B09C-FFFF-6C46-85BA-522EBB5F5558}" dt="2024-04-28T04:27:29.356" v="1114" actId="2696"/>
        <pc:sldMkLst>
          <pc:docMk/>
          <pc:sldMk cId="2254175789" sldId="8249"/>
        </pc:sldMkLst>
      </pc:sldChg>
      <pc:sldChg chg="del">
        <pc:chgData name="Praveen Namakkal Mohankumar" userId="8059d15b-4f8c-44f0-86d6-597a7b49ae19" providerId="ADAL" clId="{4145B09C-FFFF-6C46-85BA-522EBB5F5558}" dt="2024-04-28T04:27:29.070" v="1110" actId="2696"/>
        <pc:sldMkLst>
          <pc:docMk/>
          <pc:sldMk cId="2873543458" sldId="8250"/>
        </pc:sldMkLst>
      </pc:sldChg>
      <pc:sldChg chg="delSp add del mod">
        <pc:chgData name="Praveen Namakkal Mohankumar" userId="8059d15b-4f8c-44f0-86d6-597a7b49ae19" providerId="ADAL" clId="{4145B09C-FFFF-6C46-85BA-522EBB5F5558}" dt="2024-04-28T03:55:41.847" v="225" actId="2696"/>
        <pc:sldMkLst>
          <pc:docMk/>
          <pc:sldMk cId="660224433" sldId="8251"/>
        </pc:sldMkLst>
        <pc:spChg chg="del">
          <ac:chgData name="Praveen Namakkal Mohankumar" userId="8059d15b-4f8c-44f0-86d6-597a7b49ae19" providerId="ADAL" clId="{4145B09C-FFFF-6C46-85BA-522EBB5F5558}" dt="2024-04-28T03:55:35.817" v="223" actId="478"/>
          <ac:spMkLst>
            <pc:docMk/>
            <pc:sldMk cId="660224433" sldId="8251"/>
            <ac:spMk id="10" creationId="{105A6A9C-1AC0-7D66-DF12-9D5C0C39F8B9}"/>
          </ac:spMkLst>
        </pc:spChg>
        <pc:spChg chg="del">
          <ac:chgData name="Praveen Namakkal Mohankumar" userId="8059d15b-4f8c-44f0-86d6-597a7b49ae19" providerId="ADAL" clId="{4145B09C-FFFF-6C46-85BA-522EBB5F5558}" dt="2024-04-28T03:55:35.817" v="223" actId="478"/>
          <ac:spMkLst>
            <pc:docMk/>
            <pc:sldMk cId="660224433" sldId="8251"/>
            <ac:spMk id="19" creationId="{00000000-0000-0000-0000-000000000000}"/>
          </ac:spMkLst>
        </pc:spChg>
      </pc:sldChg>
      <pc:sldChg chg="add del setBg">
        <pc:chgData name="Praveen Namakkal Mohankumar" userId="8059d15b-4f8c-44f0-86d6-597a7b49ae19" providerId="ADAL" clId="{4145B09C-FFFF-6C46-85BA-522EBB5F5558}" dt="2024-04-28T03:56:37.959" v="234"/>
        <pc:sldMkLst>
          <pc:docMk/>
          <pc:sldMk cId="1384127491" sldId="8251"/>
        </pc:sldMkLst>
      </pc:sldChg>
      <pc:sldChg chg="del">
        <pc:chgData name="Praveen Namakkal Mohankumar" userId="8059d15b-4f8c-44f0-86d6-597a7b49ae19" providerId="ADAL" clId="{4145B09C-FFFF-6C46-85BA-522EBB5F5558}" dt="2024-04-28T03:44:34.188" v="67" actId="2696"/>
        <pc:sldMkLst>
          <pc:docMk/>
          <pc:sldMk cId="1815721373" sldId="8251"/>
        </pc:sldMkLst>
      </pc:sldChg>
      <pc:sldChg chg="addSp delSp modSp add del mod delAnim modAnim">
        <pc:chgData name="Praveen Namakkal Mohankumar" userId="8059d15b-4f8c-44f0-86d6-597a7b49ae19" providerId="ADAL" clId="{4145B09C-FFFF-6C46-85BA-522EBB5F5558}" dt="2024-04-28T05:05:26.644" v="1882" actId="2696"/>
        <pc:sldMkLst>
          <pc:docMk/>
          <pc:sldMk cId="3504378068" sldId="8251"/>
        </pc:sldMkLst>
        <pc:spChg chg="del">
          <ac:chgData name="Praveen Namakkal Mohankumar" userId="8059d15b-4f8c-44f0-86d6-597a7b49ae19" providerId="ADAL" clId="{4145B09C-FFFF-6C46-85BA-522EBB5F5558}" dt="2024-04-28T03:58:46.447" v="257" actId="478"/>
          <ac:spMkLst>
            <pc:docMk/>
            <pc:sldMk cId="3504378068" sldId="8251"/>
            <ac:spMk id="2" creationId="{00000000-0000-0000-0000-000000000000}"/>
          </ac:spMkLst>
        </pc:spChg>
        <pc:spChg chg="del">
          <ac:chgData name="Praveen Namakkal Mohankumar" userId="8059d15b-4f8c-44f0-86d6-597a7b49ae19" providerId="ADAL" clId="{4145B09C-FFFF-6C46-85BA-522EBB5F5558}" dt="2024-04-28T03:58:47.409" v="258" actId="478"/>
          <ac:spMkLst>
            <pc:docMk/>
            <pc:sldMk cId="3504378068" sldId="8251"/>
            <ac:spMk id="7" creationId="{00000000-0000-0000-0000-000000000000}"/>
          </ac:spMkLst>
        </pc:spChg>
        <pc:spChg chg="del">
          <ac:chgData name="Praveen Namakkal Mohankumar" userId="8059d15b-4f8c-44f0-86d6-597a7b49ae19" providerId="ADAL" clId="{4145B09C-FFFF-6C46-85BA-522EBB5F5558}" dt="2024-04-28T03:58:11.843" v="242" actId="478"/>
          <ac:spMkLst>
            <pc:docMk/>
            <pc:sldMk cId="3504378068" sldId="8251"/>
            <ac:spMk id="13" creationId="{00000000-0000-0000-0000-000000000000}"/>
          </ac:spMkLst>
        </pc:spChg>
        <pc:spChg chg="add mod">
          <ac:chgData name="Praveen Namakkal Mohankumar" userId="8059d15b-4f8c-44f0-86d6-597a7b49ae19" providerId="ADAL" clId="{4145B09C-FFFF-6C46-85BA-522EBB5F5558}" dt="2024-04-28T03:57:59.455" v="240"/>
          <ac:spMkLst>
            <pc:docMk/>
            <pc:sldMk cId="3504378068" sldId="8251"/>
            <ac:spMk id="21" creationId="{6987B89C-BE90-AEB1-981F-83B4B654E2B3}"/>
          </ac:spMkLst>
        </pc:spChg>
        <pc:spChg chg="del">
          <ac:chgData name="Praveen Namakkal Mohankumar" userId="8059d15b-4f8c-44f0-86d6-597a7b49ae19" providerId="ADAL" clId="{4145B09C-FFFF-6C46-85BA-522EBB5F5558}" dt="2024-04-28T03:58:49.705" v="259" actId="478"/>
          <ac:spMkLst>
            <pc:docMk/>
            <pc:sldMk cId="3504378068" sldId="8251"/>
            <ac:spMk id="22" creationId="{A1401E9D-2A47-655E-F68C-740767818948}"/>
          </ac:spMkLst>
        </pc:spChg>
        <pc:spChg chg="add mod">
          <ac:chgData name="Praveen Namakkal Mohankumar" userId="8059d15b-4f8c-44f0-86d6-597a7b49ae19" providerId="ADAL" clId="{4145B09C-FFFF-6C46-85BA-522EBB5F5558}" dt="2024-04-28T03:57:59.455" v="240"/>
          <ac:spMkLst>
            <pc:docMk/>
            <pc:sldMk cId="3504378068" sldId="8251"/>
            <ac:spMk id="23" creationId="{62CAA716-11F9-339D-FC6B-31027DD1FA7A}"/>
          </ac:spMkLst>
        </pc:spChg>
        <pc:spChg chg="mod">
          <ac:chgData name="Praveen Namakkal Mohankumar" userId="8059d15b-4f8c-44f0-86d6-597a7b49ae19" providerId="ADAL" clId="{4145B09C-FFFF-6C46-85BA-522EBB5F5558}" dt="2024-04-28T03:57:59.455" v="240"/>
          <ac:spMkLst>
            <pc:docMk/>
            <pc:sldMk cId="3504378068" sldId="8251"/>
            <ac:spMk id="25" creationId="{93E5F630-076D-8006-2A21-B7B3337FA274}"/>
          </ac:spMkLst>
        </pc:spChg>
        <pc:spChg chg="mod">
          <ac:chgData name="Praveen Namakkal Mohankumar" userId="8059d15b-4f8c-44f0-86d6-597a7b49ae19" providerId="ADAL" clId="{4145B09C-FFFF-6C46-85BA-522EBB5F5558}" dt="2024-04-28T03:57:59.455" v="240"/>
          <ac:spMkLst>
            <pc:docMk/>
            <pc:sldMk cId="3504378068" sldId="8251"/>
            <ac:spMk id="26" creationId="{47557A13-B74E-D330-0583-8483B1AAE157}"/>
          </ac:spMkLst>
        </pc:spChg>
        <pc:spChg chg="add mod">
          <ac:chgData name="Praveen Namakkal Mohankumar" userId="8059d15b-4f8c-44f0-86d6-597a7b49ae19" providerId="ADAL" clId="{4145B09C-FFFF-6C46-85BA-522EBB5F5558}" dt="2024-04-28T03:57:59.455" v="240"/>
          <ac:spMkLst>
            <pc:docMk/>
            <pc:sldMk cId="3504378068" sldId="8251"/>
            <ac:spMk id="27" creationId="{3B32E9FB-5077-4E68-1E1D-C088ECD714F2}"/>
          </ac:spMkLst>
        </pc:spChg>
        <pc:spChg chg="add mod">
          <ac:chgData name="Praveen Namakkal Mohankumar" userId="8059d15b-4f8c-44f0-86d6-597a7b49ae19" providerId="ADAL" clId="{4145B09C-FFFF-6C46-85BA-522EBB5F5558}" dt="2024-04-28T03:57:59.455" v="240"/>
          <ac:spMkLst>
            <pc:docMk/>
            <pc:sldMk cId="3504378068" sldId="8251"/>
            <ac:spMk id="28" creationId="{CD57E981-752C-0608-1614-5A8DB614ABE2}"/>
          </ac:spMkLst>
        </pc:spChg>
        <pc:spChg chg="add mod">
          <ac:chgData name="Praveen Namakkal Mohankumar" userId="8059d15b-4f8c-44f0-86d6-597a7b49ae19" providerId="ADAL" clId="{4145B09C-FFFF-6C46-85BA-522EBB5F5558}" dt="2024-04-28T03:57:59.455" v="240"/>
          <ac:spMkLst>
            <pc:docMk/>
            <pc:sldMk cId="3504378068" sldId="8251"/>
            <ac:spMk id="29" creationId="{EEFAAF2F-B6C5-EEE7-331B-5AC2B9A80596}"/>
          </ac:spMkLst>
        </pc:spChg>
        <pc:spChg chg="add mod">
          <ac:chgData name="Praveen Namakkal Mohankumar" userId="8059d15b-4f8c-44f0-86d6-597a7b49ae19" providerId="ADAL" clId="{4145B09C-FFFF-6C46-85BA-522EBB5F5558}" dt="2024-04-28T03:57:59.455" v="240"/>
          <ac:spMkLst>
            <pc:docMk/>
            <pc:sldMk cId="3504378068" sldId="8251"/>
            <ac:spMk id="30" creationId="{4B7A3F76-2737-F6A5-BDDF-67265A3BE20C}"/>
          </ac:spMkLst>
        </pc:spChg>
        <pc:spChg chg="add mod">
          <ac:chgData name="Praveen Namakkal Mohankumar" userId="8059d15b-4f8c-44f0-86d6-597a7b49ae19" providerId="ADAL" clId="{4145B09C-FFFF-6C46-85BA-522EBB5F5558}" dt="2024-04-28T03:57:59.455" v="240"/>
          <ac:spMkLst>
            <pc:docMk/>
            <pc:sldMk cId="3504378068" sldId="8251"/>
            <ac:spMk id="31" creationId="{7C7FD027-F461-3B15-0EEC-5D1AC1254C3E}"/>
          </ac:spMkLst>
        </pc:spChg>
        <pc:spChg chg="add mod">
          <ac:chgData name="Praveen Namakkal Mohankumar" userId="8059d15b-4f8c-44f0-86d6-597a7b49ae19" providerId="ADAL" clId="{4145B09C-FFFF-6C46-85BA-522EBB5F5558}" dt="2024-04-28T03:57:59.455" v="240"/>
          <ac:spMkLst>
            <pc:docMk/>
            <pc:sldMk cId="3504378068" sldId="8251"/>
            <ac:spMk id="33" creationId="{98FC6C3A-B101-510B-81F9-B61710AAD2AD}"/>
          </ac:spMkLst>
        </pc:spChg>
        <pc:spChg chg="add del mod">
          <ac:chgData name="Praveen Namakkal Mohankumar" userId="8059d15b-4f8c-44f0-86d6-597a7b49ae19" providerId="ADAL" clId="{4145B09C-FFFF-6C46-85BA-522EBB5F5558}" dt="2024-04-28T04:07:34.689" v="491" actId="478"/>
          <ac:spMkLst>
            <pc:docMk/>
            <pc:sldMk cId="3504378068" sldId="8251"/>
            <ac:spMk id="36" creationId="{E1BD0A3E-D9DF-7BB1-9E38-38B74B9EA0C7}"/>
          </ac:spMkLst>
        </pc:spChg>
        <pc:spChg chg="add mod">
          <ac:chgData name="Praveen Namakkal Mohankumar" userId="8059d15b-4f8c-44f0-86d6-597a7b49ae19" providerId="ADAL" clId="{4145B09C-FFFF-6C46-85BA-522EBB5F5558}" dt="2024-04-28T04:01:16.805" v="347"/>
          <ac:spMkLst>
            <pc:docMk/>
            <pc:sldMk cId="3504378068" sldId="8251"/>
            <ac:spMk id="38" creationId="{EA03B7C6-8A6F-8D46-D4EE-C69A8108F3D0}"/>
          </ac:spMkLst>
        </pc:spChg>
        <pc:spChg chg="add mod">
          <ac:chgData name="Praveen Namakkal Mohankumar" userId="8059d15b-4f8c-44f0-86d6-597a7b49ae19" providerId="ADAL" clId="{4145B09C-FFFF-6C46-85BA-522EBB5F5558}" dt="2024-04-28T05:03:09.528" v="1831" actId="2711"/>
          <ac:spMkLst>
            <pc:docMk/>
            <pc:sldMk cId="3504378068" sldId="8251"/>
            <ac:spMk id="40" creationId="{840AEBC2-FCE9-4BCA-82E4-94C8B113E4D7}"/>
          </ac:spMkLst>
        </pc:spChg>
        <pc:spChg chg="add mod">
          <ac:chgData name="Praveen Namakkal Mohankumar" userId="8059d15b-4f8c-44f0-86d6-597a7b49ae19" providerId="ADAL" clId="{4145B09C-FFFF-6C46-85BA-522EBB5F5558}" dt="2024-04-28T05:03:09.528" v="1831" actId="2711"/>
          <ac:spMkLst>
            <pc:docMk/>
            <pc:sldMk cId="3504378068" sldId="8251"/>
            <ac:spMk id="41" creationId="{895404A2-C725-BFE2-7497-BDF15CB68C31}"/>
          </ac:spMkLst>
        </pc:spChg>
        <pc:spChg chg="add mod">
          <ac:chgData name="Praveen Namakkal Mohankumar" userId="8059d15b-4f8c-44f0-86d6-597a7b49ae19" providerId="ADAL" clId="{4145B09C-FFFF-6C46-85BA-522EBB5F5558}" dt="2024-04-28T05:04:47.215" v="1877" actId="1036"/>
          <ac:spMkLst>
            <pc:docMk/>
            <pc:sldMk cId="3504378068" sldId="8251"/>
            <ac:spMk id="43" creationId="{0CB63BDC-C1F1-E7F9-F0A9-78BD6D0D83BB}"/>
          </ac:spMkLst>
        </pc:spChg>
        <pc:spChg chg="add mod">
          <ac:chgData name="Praveen Namakkal Mohankumar" userId="8059d15b-4f8c-44f0-86d6-597a7b49ae19" providerId="ADAL" clId="{4145B09C-FFFF-6C46-85BA-522EBB5F5558}" dt="2024-04-28T05:03:09.528" v="1831" actId="2711"/>
          <ac:spMkLst>
            <pc:docMk/>
            <pc:sldMk cId="3504378068" sldId="8251"/>
            <ac:spMk id="45" creationId="{B08B1556-447F-DBE0-5557-849FF7E529F4}"/>
          </ac:spMkLst>
        </pc:spChg>
        <pc:spChg chg="add del mod">
          <ac:chgData name="Praveen Namakkal Mohankumar" userId="8059d15b-4f8c-44f0-86d6-597a7b49ae19" providerId="ADAL" clId="{4145B09C-FFFF-6C46-85BA-522EBB5F5558}" dt="2024-04-28T04:08:25.426" v="503" actId="478"/>
          <ac:spMkLst>
            <pc:docMk/>
            <pc:sldMk cId="3504378068" sldId="8251"/>
            <ac:spMk id="47" creationId="{ECD7DC5B-09BC-4CF4-F2D2-AE9FB82B2BE2}"/>
          </ac:spMkLst>
        </pc:spChg>
        <pc:spChg chg="add del mod">
          <ac:chgData name="Praveen Namakkal Mohankumar" userId="8059d15b-4f8c-44f0-86d6-597a7b49ae19" providerId="ADAL" clId="{4145B09C-FFFF-6C46-85BA-522EBB5F5558}" dt="2024-04-28T04:14:43.340" v="623" actId="478"/>
          <ac:spMkLst>
            <pc:docMk/>
            <pc:sldMk cId="3504378068" sldId="8251"/>
            <ac:spMk id="48" creationId="{AC35C524-122A-F44D-1B4B-3EA720B4FA52}"/>
          </ac:spMkLst>
        </pc:spChg>
        <pc:spChg chg="add mod">
          <ac:chgData name="Praveen Namakkal Mohankumar" userId="8059d15b-4f8c-44f0-86d6-597a7b49ae19" providerId="ADAL" clId="{4145B09C-FFFF-6C46-85BA-522EBB5F5558}" dt="2024-04-28T05:03:09.528" v="1831" actId="2711"/>
          <ac:spMkLst>
            <pc:docMk/>
            <pc:sldMk cId="3504378068" sldId="8251"/>
            <ac:spMk id="49" creationId="{A03258A5-B310-1DAC-C443-4EC3AED05A37}"/>
          </ac:spMkLst>
        </pc:spChg>
        <pc:spChg chg="add mod">
          <ac:chgData name="Praveen Namakkal Mohankumar" userId="8059d15b-4f8c-44f0-86d6-597a7b49ae19" providerId="ADAL" clId="{4145B09C-FFFF-6C46-85BA-522EBB5F5558}" dt="2024-04-28T04:31:45.253" v="1215" actId="571"/>
          <ac:spMkLst>
            <pc:docMk/>
            <pc:sldMk cId="3504378068" sldId="8251"/>
            <ac:spMk id="56" creationId="{770EBCE8-611F-BDAD-E6B9-56A7F54D0B94}"/>
          </ac:spMkLst>
        </pc:spChg>
        <pc:grpChg chg="del">
          <ac:chgData name="Praveen Namakkal Mohankumar" userId="8059d15b-4f8c-44f0-86d6-597a7b49ae19" providerId="ADAL" clId="{4145B09C-FFFF-6C46-85BA-522EBB5F5558}" dt="2024-04-28T03:58:11.843" v="242" actId="478"/>
          <ac:grpSpMkLst>
            <pc:docMk/>
            <pc:sldMk cId="3504378068" sldId="8251"/>
            <ac:grpSpMk id="4" creationId="{00000000-0000-0000-0000-000000000000}"/>
          </ac:grpSpMkLst>
        </pc:grpChg>
        <pc:grpChg chg="del">
          <ac:chgData name="Praveen Namakkal Mohankumar" userId="8059d15b-4f8c-44f0-86d6-597a7b49ae19" providerId="ADAL" clId="{4145B09C-FFFF-6C46-85BA-522EBB5F5558}" dt="2024-04-28T03:58:45.576" v="256" actId="478"/>
          <ac:grpSpMkLst>
            <pc:docMk/>
            <pc:sldMk cId="3504378068" sldId="8251"/>
            <ac:grpSpMk id="8" creationId="{00000000-0000-0000-0000-000000000000}"/>
          </ac:grpSpMkLst>
        </pc:grpChg>
        <pc:grpChg chg="del">
          <ac:chgData name="Praveen Namakkal Mohankumar" userId="8059d15b-4f8c-44f0-86d6-597a7b49ae19" providerId="ADAL" clId="{4145B09C-FFFF-6C46-85BA-522EBB5F5558}" dt="2024-04-28T03:58:11.843" v="242" actId="478"/>
          <ac:grpSpMkLst>
            <pc:docMk/>
            <pc:sldMk cId="3504378068" sldId="8251"/>
            <ac:grpSpMk id="14" creationId="{00000000-0000-0000-0000-000000000000}"/>
          </ac:grpSpMkLst>
        </pc:grpChg>
        <pc:grpChg chg="del">
          <ac:chgData name="Praveen Namakkal Mohankumar" userId="8059d15b-4f8c-44f0-86d6-597a7b49ae19" providerId="ADAL" clId="{4145B09C-FFFF-6C46-85BA-522EBB5F5558}" dt="2024-04-28T03:58:11.843" v="242" actId="478"/>
          <ac:grpSpMkLst>
            <pc:docMk/>
            <pc:sldMk cId="3504378068" sldId="8251"/>
            <ac:grpSpMk id="17" creationId="{00000000-0000-0000-0000-000000000000}"/>
          </ac:grpSpMkLst>
        </pc:grpChg>
        <pc:grpChg chg="add mod">
          <ac:chgData name="Praveen Namakkal Mohankumar" userId="8059d15b-4f8c-44f0-86d6-597a7b49ae19" providerId="ADAL" clId="{4145B09C-FFFF-6C46-85BA-522EBB5F5558}" dt="2024-04-28T03:57:59.455" v="240"/>
          <ac:grpSpMkLst>
            <pc:docMk/>
            <pc:sldMk cId="3504378068" sldId="8251"/>
            <ac:grpSpMk id="24" creationId="{4629362D-FA0E-419A-8AA0-A315DC689287}"/>
          </ac:grpSpMkLst>
        </pc:grpChg>
        <pc:graphicFrameChg chg="add mod">
          <ac:chgData name="Praveen Namakkal Mohankumar" userId="8059d15b-4f8c-44f0-86d6-597a7b49ae19" providerId="ADAL" clId="{4145B09C-FFFF-6C46-85BA-522EBB5F5558}" dt="2024-04-28T04:30:52.106" v="1201"/>
          <ac:graphicFrameMkLst>
            <pc:docMk/>
            <pc:sldMk cId="3504378068" sldId="8251"/>
            <ac:graphicFrameMk id="55" creationId="{548613D1-4CFF-EFC3-E965-4605E4F78790}"/>
          </ac:graphicFrameMkLst>
        </pc:graphicFrameChg>
        <pc:picChg chg="add mod">
          <ac:chgData name="Praveen Namakkal Mohankumar" userId="8059d15b-4f8c-44f0-86d6-597a7b49ae19" providerId="ADAL" clId="{4145B09C-FFFF-6C46-85BA-522EBB5F5558}" dt="2024-04-28T03:57:59.455" v="240"/>
          <ac:picMkLst>
            <pc:docMk/>
            <pc:sldMk cId="3504378068" sldId="8251"/>
            <ac:picMk id="3" creationId="{10E135DF-5C43-A14D-5FF3-8C29CA15FE80}"/>
          </ac:picMkLst>
        </pc:picChg>
        <pc:picChg chg="add mod">
          <ac:chgData name="Praveen Namakkal Mohankumar" userId="8059d15b-4f8c-44f0-86d6-597a7b49ae19" providerId="ADAL" clId="{4145B09C-FFFF-6C46-85BA-522EBB5F5558}" dt="2024-04-28T03:57:59.455" v="240"/>
          <ac:picMkLst>
            <pc:docMk/>
            <pc:sldMk cId="3504378068" sldId="8251"/>
            <ac:picMk id="10" creationId="{C6C9BB22-6B5F-2E7D-DC76-92F3E5473AC9}"/>
          </ac:picMkLst>
        </pc:picChg>
        <pc:picChg chg="add mod">
          <ac:chgData name="Praveen Namakkal Mohankumar" userId="8059d15b-4f8c-44f0-86d6-597a7b49ae19" providerId="ADAL" clId="{4145B09C-FFFF-6C46-85BA-522EBB5F5558}" dt="2024-04-28T03:57:59.455" v="240"/>
          <ac:picMkLst>
            <pc:docMk/>
            <pc:sldMk cId="3504378068" sldId="8251"/>
            <ac:picMk id="11" creationId="{6386F2B4-FCA2-0213-5BDB-F959719EBE33}"/>
          </ac:picMkLst>
        </pc:picChg>
        <pc:picChg chg="add mod">
          <ac:chgData name="Praveen Namakkal Mohankumar" userId="8059d15b-4f8c-44f0-86d6-597a7b49ae19" providerId="ADAL" clId="{4145B09C-FFFF-6C46-85BA-522EBB5F5558}" dt="2024-04-28T03:57:59.455" v="240"/>
          <ac:picMkLst>
            <pc:docMk/>
            <pc:sldMk cId="3504378068" sldId="8251"/>
            <ac:picMk id="12" creationId="{6174EAB0-65BE-BD69-2949-83AD3F2282E5}"/>
          </ac:picMkLst>
        </pc:picChg>
        <pc:picChg chg="add mod">
          <ac:chgData name="Praveen Namakkal Mohankumar" userId="8059d15b-4f8c-44f0-86d6-597a7b49ae19" providerId="ADAL" clId="{4145B09C-FFFF-6C46-85BA-522EBB5F5558}" dt="2024-04-28T03:57:59.455" v="240"/>
          <ac:picMkLst>
            <pc:docMk/>
            <pc:sldMk cId="3504378068" sldId="8251"/>
            <ac:picMk id="32" creationId="{CFC15256-B35B-363E-72DD-6583CA165533}"/>
          </ac:picMkLst>
        </pc:picChg>
        <pc:picChg chg="add del mod">
          <ac:chgData name="Praveen Namakkal Mohankumar" userId="8059d15b-4f8c-44f0-86d6-597a7b49ae19" providerId="ADAL" clId="{4145B09C-FFFF-6C46-85BA-522EBB5F5558}" dt="2024-04-28T04:06:55.932" v="479" actId="478"/>
          <ac:picMkLst>
            <pc:docMk/>
            <pc:sldMk cId="3504378068" sldId="8251"/>
            <ac:picMk id="34" creationId="{7BD81D4C-A37A-1FFA-8DF1-465613DC06DD}"/>
          </ac:picMkLst>
        </pc:picChg>
        <pc:picChg chg="add mod">
          <ac:chgData name="Praveen Namakkal Mohankumar" userId="8059d15b-4f8c-44f0-86d6-597a7b49ae19" providerId="ADAL" clId="{4145B09C-FFFF-6C46-85BA-522EBB5F5558}" dt="2024-04-28T05:03:09.528" v="1831" actId="2711"/>
          <ac:picMkLst>
            <pc:docMk/>
            <pc:sldMk cId="3504378068" sldId="8251"/>
            <ac:picMk id="35" creationId="{2A74AD0B-00E5-34D0-556A-1B646BEC89E2}"/>
          </ac:picMkLst>
        </pc:picChg>
        <pc:picChg chg="add mod">
          <ac:chgData name="Praveen Namakkal Mohankumar" userId="8059d15b-4f8c-44f0-86d6-597a7b49ae19" providerId="ADAL" clId="{4145B09C-FFFF-6C46-85BA-522EBB5F5558}" dt="2024-04-28T04:01:16.805" v="347"/>
          <ac:picMkLst>
            <pc:docMk/>
            <pc:sldMk cId="3504378068" sldId="8251"/>
            <ac:picMk id="37" creationId="{00A02BEA-BBFD-4352-6427-BC3AAA6C7154}"/>
          </ac:picMkLst>
        </pc:picChg>
        <pc:picChg chg="add del mod">
          <ac:chgData name="Praveen Namakkal Mohankumar" userId="8059d15b-4f8c-44f0-86d6-597a7b49ae19" providerId="ADAL" clId="{4145B09C-FFFF-6C46-85BA-522EBB5F5558}" dt="2024-04-28T04:01:40.811" v="351" actId="478"/>
          <ac:picMkLst>
            <pc:docMk/>
            <pc:sldMk cId="3504378068" sldId="8251"/>
            <ac:picMk id="39" creationId="{C3812022-C87E-40F5-3E25-E29DF68C4713}"/>
          </ac:picMkLst>
        </pc:picChg>
        <pc:picChg chg="add mod">
          <ac:chgData name="Praveen Namakkal Mohankumar" userId="8059d15b-4f8c-44f0-86d6-597a7b49ae19" providerId="ADAL" clId="{4145B09C-FFFF-6C46-85BA-522EBB5F5558}" dt="2024-04-28T05:03:09.528" v="1831" actId="2711"/>
          <ac:picMkLst>
            <pc:docMk/>
            <pc:sldMk cId="3504378068" sldId="8251"/>
            <ac:picMk id="42" creationId="{EEC361EC-03DF-07A4-50EF-C1DB55101D09}"/>
          </ac:picMkLst>
        </pc:picChg>
        <pc:picChg chg="add mod">
          <ac:chgData name="Praveen Namakkal Mohankumar" userId="8059d15b-4f8c-44f0-86d6-597a7b49ae19" providerId="ADAL" clId="{4145B09C-FFFF-6C46-85BA-522EBB5F5558}" dt="2024-04-28T05:04:47.215" v="1877" actId="1036"/>
          <ac:picMkLst>
            <pc:docMk/>
            <pc:sldMk cId="3504378068" sldId="8251"/>
            <ac:picMk id="44" creationId="{9F572D04-6A71-B5FD-29A9-5EF7FE20C3E2}"/>
          </ac:picMkLst>
        </pc:picChg>
        <pc:picChg chg="add mod">
          <ac:chgData name="Praveen Namakkal Mohankumar" userId="8059d15b-4f8c-44f0-86d6-597a7b49ae19" providerId="ADAL" clId="{4145B09C-FFFF-6C46-85BA-522EBB5F5558}" dt="2024-04-28T05:03:09.528" v="1831" actId="2711"/>
          <ac:picMkLst>
            <pc:docMk/>
            <pc:sldMk cId="3504378068" sldId="8251"/>
            <ac:picMk id="46" creationId="{5B821167-19AC-0EAC-1A06-9502144F2C56}"/>
          </ac:picMkLst>
        </pc:picChg>
        <pc:picChg chg="add del mod">
          <ac:chgData name="Praveen Namakkal Mohankumar" userId="8059d15b-4f8c-44f0-86d6-597a7b49ae19" providerId="ADAL" clId="{4145B09C-FFFF-6C46-85BA-522EBB5F5558}" dt="2024-04-28T04:09:46.953" v="509" actId="478"/>
          <ac:picMkLst>
            <pc:docMk/>
            <pc:sldMk cId="3504378068" sldId="8251"/>
            <ac:picMk id="6146" creationId="{39242E5C-EC58-20CC-0C7B-49AC10EEC0A3}"/>
          </ac:picMkLst>
        </pc:picChg>
        <pc:cxnChg chg="del">
          <ac:chgData name="Praveen Namakkal Mohankumar" userId="8059d15b-4f8c-44f0-86d6-597a7b49ae19" providerId="ADAL" clId="{4145B09C-FFFF-6C46-85BA-522EBB5F5558}" dt="2024-04-28T03:58:13.460" v="243" actId="478"/>
          <ac:cxnSpMkLst>
            <pc:docMk/>
            <pc:sldMk cId="3504378068" sldId="8251"/>
            <ac:cxnSpMk id="20" creationId="{F988CC8F-D824-A59D-9617-A710358C055F}"/>
          </ac:cxnSpMkLst>
        </pc:cxnChg>
        <pc:cxnChg chg="add del mod">
          <ac:chgData name="Praveen Namakkal Mohankumar" userId="8059d15b-4f8c-44f0-86d6-597a7b49ae19" providerId="ADAL" clId="{4145B09C-FFFF-6C46-85BA-522EBB5F5558}" dt="2024-04-28T04:28:14.274" v="1132" actId="478"/>
          <ac:cxnSpMkLst>
            <pc:docMk/>
            <pc:sldMk cId="3504378068" sldId="8251"/>
            <ac:cxnSpMk id="50" creationId="{744EB977-26F5-F28B-86F4-877C8EF17156}"/>
          </ac:cxnSpMkLst>
        </pc:cxnChg>
        <pc:cxnChg chg="add mod">
          <ac:chgData name="Praveen Namakkal Mohankumar" userId="8059d15b-4f8c-44f0-86d6-597a7b49ae19" providerId="ADAL" clId="{4145B09C-FFFF-6C46-85BA-522EBB5F5558}" dt="2024-04-28T05:03:09.528" v="1831" actId="2711"/>
          <ac:cxnSpMkLst>
            <pc:docMk/>
            <pc:sldMk cId="3504378068" sldId="8251"/>
            <ac:cxnSpMk id="54" creationId="{0307FB0E-6F17-461D-D427-6F2B5902F152}"/>
          </ac:cxnSpMkLst>
        </pc:cxnChg>
      </pc:sldChg>
      <pc:sldChg chg="add del setBg">
        <pc:chgData name="Praveen Namakkal Mohankumar" userId="8059d15b-4f8c-44f0-86d6-597a7b49ae19" providerId="ADAL" clId="{4145B09C-FFFF-6C46-85BA-522EBB5F5558}" dt="2024-04-28T03:56:40.989" v="236"/>
        <pc:sldMkLst>
          <pc:docMk/>
          <pc:sldMk cId="3660861473" sldId="8251"/>
        </pc:sldMkLst>
      </pc:sldChg>
      <pc:sldChg chg="del">
        <pc:chgData name="Praveen Namakkal Mohankumar" userId="8059d15b-4f8c-44f0-86d6-597a7b49ae19" providerId="ADAL" clId="{4145B09C-FFFF-6C46-85BA-522EBB5F5558}" dt="2024-04-28T03:44:34.219" v="68" actId="2696"/>
        <pc:sldMkLst>
          <pc:docMk/>
          <pc:sldMk cId="1871159601" sldId="8252"/>
        </pc:sldMkLst>
      </pc:sldChg>
      <pc:sldChg chg="add del setBg">
        <pc:chgData name="Praveen Namakkal Mohankumar" userId="8059d15b-4f8c-44f0-86d6-597a7b49ae19" providerId="ADAL" clId="{4145B09C-FFFF-6C46-85BA-522EBB5F5558}" dt="2024-04-28T03:56:45.178" v="239"/>
        <pc:sldMkLst>
          <pc:docMk/>
          <pc:sldMk cId="3344351118" sldId="8252"/>
        </pc:sldMkLst>
      </pc:sldChg>
      <pc:sldChg chg="addSp delSp modSp add mod addAnim delAnim modAnim modNotesTx">
        <pc:chgData name="Praveen Namakkal Mohankumar" userId="8059d15b-4f8c-44f0-86d6-597a7b49ae19" providerId="ADAL" clId="{4145B09C-FFFF-6C46-85BA-522EBB5F5558}" dt="2024-04-29T20:06:45.356" v="11412" actId="1076"/>
        <pc:sldMkLst>
          <pc:docMk/>
          <pc:sldMk cId="3811579949" sldId="8252"/>
        </pc:sldMkLst>
        <pc:spChg chg="mod">
          <ac:chgData name="Praveen Namakkal Mohankumar" userId="8059d15b-4f8c-44f0-86d6-597a7b49ae19" providerId="ADAL" clId="{4145B09C-FFFF-6C46-85BA-522EBB5F5558}" dt="2024-04-28T05:03:24.777" v="1833" actId="2711"/>
          <ac:spMkLst>
            <pc:docMk/>
            <pc:sldMk cId="3811579949" sldId="8252"/>
            <ac:spMk id="2" creationId="{00000000-0000-0000-0000-000000000000}"/>
          </ac:spMkLst>
        </pc:spChg>
        <pc:spChg chg="mod">
          <ac:chgData name="Praveen Namakkal Mohankumar" userId="8059d15b-4f8c-44f0-86d6-597a7b49ae19" providerId="ADAL" clId="{4145B09C-FFFF-6C46-85BA-522EBB5F5558}" dt="2024-04-29T17:26:07.933" v="8653" actId="1076"/>
          <ac:spMkLst>
            <pc:docMk/>
            <pc:sldMk cId="3811579949" sldId="8252"/>
            <ac:spMk id="4" creationId="{2123AE4C-ACD7-D1C6-24A0-FECD3EDC1809}"/>
          </ac:spMkLst>
        </pc:spChg>
        <pc:spChg chg="add mod">
          <ac:chgData name="Praveen Namakkal Mohankumar" userId="8059d15b-4f8c-44f0-86d6-597a7b49ae19" providerId="ADAL" clId="{4145B09C-FFFF-6C46-85BA-522EBB5F5558}" dt="2024-04-28T05:04:02.598" v="1862" actId="404"/>
          <ac:spMkLst>
            <pc:docMk/>
            <pc:sldMk cId="3811579949" sldId="8252"/>
            <ac:spMk id="8" creationId="{035BA45A-CD34-2442-287D-ABE5BA6D6EDC}"/>
          </ac:spMkLst>
        </pc:spChg>
        <pc:spChg chg="mod">
          <ac:chgData name="Praveen Namakkal Mohankumar" userId="8059d15b-4f8c-44f0-86d6-597a7b49ae19" providerId="ADAL" clId="{4145B09C-FFFF-6C46-85BA-522EBB5F5558}" dt="2024-04-29T20:06:45.356" v="11412" actId="1076"/>
          <ac:spMkLst>
            <pc:docMk/>
            <pc:sldMk cId="3811579949" sldId="8252"/>
            <ac:spMk id="11" creationId="{00000000-0000-0000-0000-000000000000}"/>
          </ac:spMkLst>
        </pc:spChg>
        <pc:spChg chg="add mod">
          <ac:chgData name="Praveen Namakkal Mohankumar" userId="8059d15b-4f8c-44f0-86d6-597a7b49ae19" providerId="ADAL" clId="{4145B09C-FFFF-6C46-85BA-522EBB5F5558}" dt="2024-04-28T05:04:09.544" v="1863" actId="404"/>
          <ac:spMkLst>
            <pc:docMk/>
            <pc:sldMk cId="3811579949" sldId="8252"/>
            <ac:spMk id="12" creationId="{72896C56-4115-EBA8-0C8D-7825118E9E56}"/>
          </ac:spMkLst>
        </pc:spChg>
        <pc:spChg chg="add mod">
          <ac:chgData name="Praveen Namakkal Mohankumar" userId="8059d15b-4f8c-44f0-86d6-597a7b49ae19" providerId="ADAL" clId="{4145B09C-FFFF-6C46-85BA-522EBB5F5558}" dt="2024-04-28T04:38:15.990" v="1322"/>
          <ac:spMkLst>
            <pc:docMk/>
            <pc:sldMk cId="3811579949" sldId="8252"/>
            <ac:spMk id="15" creationId="{273EB84D-880E-C419-FE6C-254DA3238FB2}"/>
          </ac:spMkLst>
        </pc:spChg>
        <pc:spChg chg="add mod">
          <ac:chgData name="Praveen Namakkal Mohankumar" userId="8059d15b-4f8c-44f0-86d6-597a7b49ae19" providerId="ADAL" clId="{4145B09C-FFFF-6C46-85BA-522EBB5F5558}" dt="2024-04-28T05:04:12.389" v="1864" actId="404"/>
          <ac:spMkLst>
            <pc:docMk/>
            <pc:sldMk cId="3811579949" sldId="8252"/>
            <ac:spMk id="18" creationId="{9EBB7EE8-6EFC-5827-7349-1E61DE340A55}"/>
          </ac:spMkLst>
        </pc:spChg>
        <pc:spChg chg="add mod">
          <ac:chgData name="Praveen Namakkal Mohankumar" userId="8059d15b-4f8c-44f0-86d6-597a7b49ae19" providerId="ADAL" clId="{4145B09C-FFFF-6C46-85BA-522EBB5F5558}" dt="2024-04-28T05:04:25.296" v="1867" actId="404"/>
          <ac:spMkLst>
            <pc:docMk/>
            <pc:sldMk cId="3811579949" sldId="8252"/>
            <ac:spMk id="21" creationId="{52700FD1-6E72-7B81-ABC6-AE9B352CA8F0}"/>
          </ac:spMkLst>
        </pc:spChg>
        <pc:spChg chg="add mod">
          <ac:chgData name="Praveen Namakkal Mohankumar" userId="8059d15b-4f8c-44f0-86d6-597a7b49ae19" providerId="ADAL" clId="{4145B09C-FFFF-6C46-85BA-522EBB5F5558}" dt="2024-04-28T05:04:15.717" v="1865" actId="404"/>
          <ac:spMkLst>
            <pc:docMk/>
            <pc:sldMk cId="3811579949" sldId="8252"/>
            <ac:spMk id="26" creationId="{7FA43AD3-1E1C-273D-D732-CB1FC8D1138C}"/>
          </ac:spMkLst>
        </pc:spChg>
        <pc:spChg chg="add mod topLvl">
          <ac:chgData name="Praveen Namakkal Mohankumar" userId="8059d15b-4f8c-44f0-86d6-597a7b49ae19" providerId="ADAL" clId="{4145B09C-FFFF-6C46-85BA-522EBB5F5558}" dt="2024-04-29T17:25:28.861" v="8650" actId="164"/>
          <ac:spMkLst>
            <pc:docMk/>
            <pc:sldMk cId="3811579949" sldId="8252"/>
            <ac:spMk id="27" creationId="{DC95E274-981B-6D57-A70A-09DFD3C6E8CA}"/>
          </ac:spMkLst>
        </pc:spChg>
        <pc:spChg chg="add mod">
          <ac:chgData name="Praveen Namakkal Mohankumar" userId="8059d15b-4f8c-44f0-86d6-597a7b49ae19" providerId="ADAL" clId="{4145B09C-FFFF-6C46-85BA-522EBB5F5558}" dt="2024-04-28T05:03:24.777" v="1833" actId="2711"/>
          <ac:spMkLst>
            <pc:docMk/>
            <pc:sldMk cId="3811579949" sldId="8252"/>
            <ac:spMk id="28" creationId="{7C2D8093-B1F2-DDD3-0FC0-8B72AB92DDE0}"/>
          </ac:spMkLst>
        </pc:spChg>
        <pc:spChg chg="del">
          <ac:chgData name="Praveen Namakkal Mohankumar" userId="8059d15b-4f8c-44f0-86d6-597a7b49ae19" providerId="ADAL" clId="{4145B09C-FFFF-6C46-85BA-522EBB5F5558}" dt="2024-04-28T04:37:17.262" v="1300" actId="478"/>
          <ac:spMkLst>
            <pc:docMk/>
            <pc:sldMk cId="3811579949" sldId="8252"/>
            <ac:spMk id="47" creationId="{AC1B4B7A-4F28-9DF6-C116-9DD59BE393AD}"/>
          </ac:spMkLst>
        </pc:spChg>
        <pc:spChg chg="del">
          <ac:chgData name="Praveen Namakkal Mohankumar" userId="8059d15b-4f8c-44f0-86d6-597a7b49ae19" providerId="ADAL" clId="{4145B09C-FFFF-6C46-85BA-522EBB5F5558}" dt="2024-04-28T04:37:17.262" v="1300" actId="478"/>
          <ac:spMkLst>
            <pc:docMk/>
            <pc:sldMk cId="3811579949" sldId="8252"/>
            <ac:spMk id="48" creationId="{D969C161-FE7F-272A-861F-8FB456FDFCF8}"/>
          </ac:spMkLst>
        </pc:spChg>
        <pc:spChg chg="del">
          <ac:chgData name="Praveen Namakkal Mohankumar" userId="8059d15b-4f8c-44f0-86d6-597a7b49ae19" providerId="ADAL" clId="{4145B09C-FFFF-6C46-85BA-522EBB5F5558}" dt="2024-04-28T04:37:17.262" v="1300" actId="478"/>
          <ac:spMkLst>
            <pc:docMk/>
            <pc:sldMk cId="3811579949" sldId="8252"/>
            <ac:spMk id="49" creationId="{04FA5162-6ED9-8037-A8EA-50802C93E02A}"/>
          </ac:spMkLst>
        </pc:spChg>
        <pc:spChg chg="add del mod">
          <ac:chgData name="Praveen Namakkal Mohankumar" userId="8059d15b-4f8c-44f0-86d6-597a7b49ae19" providerId="ADAL" clId="{4145B09C-FFFF-6C46-85BA-522EBB5F5558}" dt="2024-04-28T04:41:32.830" v="1413" actId="478"/>
          <ac:spMkLst>
            <pc:docMk/>
            <pc:sldMk cId="3811579949" sldId="8252"/>
            <ac:spMk id="50" creationId="{2A82F0C0-5362-7D09-775E-BD9967B49FE5}"/>
          </ac:spMkLst>
        </pc:spChg>
        <pc:spChg chg="add mod">
          <ac:chgData name="Praveen Namakkal Mohankumar" userId="8059d15b-4f8c-44f0-86d6-597a7b49ae19" providerId="ADAL" clId="{4145B09C-FFFF-6C46-85BA-522EBB5F5558}" dt="2024-04-28T05:03:24.777" v="1833" actId="2711"/>
          <ac:spMkLst>
            <pc:docMk/>
            <pc:sldMk cId="3811579949" sldId="8252"/>
            <ac:spMk id="51" creationId="{0BBFCDD9-D31C-7D3D-CCD7-1346EBAD62EF}"/>
          </ac:spMkLst>
        </pc:spChg>
        <pc:spChg chg="add mod">
          <ac:chgData name="Praveen Namakkal Mohankumar" userId="8059d15b-4f8c-44f0-86d6-597a7b49ae19" providerId="ADAL" clId="{4145B09C-FFFF-6C46-85BA-522EBB5F5558}" dt="2024-04-28T04:45:07.483" v="1496" actId="164"/>
          <ac:spMkLst>
            <pc:docMk/>
            <pc:sldMk cId="3811579949" sldId="8252"/>
            <ac:spMk id="52" creationId="{25551E6A-A64B-744F-2CB1-7368D80935FC}"/>
          </ac:spMkLst>
        </pc:spChg>
        <pc:spChg chg="add mod">
          <ac:chgData name="Praveen Namakkal Mohankumar" userId="8059d15b-4f8c-44f0-86d6-597a7b49ae19" providerId="ADAL" clId="{4145B09C-FFFF-6C46-85BA-522EBB5F5558}" dt="2024-04-28T05:03:24.777" v="1833" actId="2711"/>
          <ac:spMkLst>
            <pc:docMk/>
            <pc:sldMk cId="3811579949" sldId="8252"/>
            <ac:spMk id="53" creationId="{82185274-1EDF-089A-B0AF-445BBDE9F30D}"/>
          </ac:spMkLst>
        </pc:spChg>
        <pc:spChg chg="add mod topLvl">
          <ac:chgData name="Praveen Namakkal Mohankumar" userId="8059d15b-4f8c-44f0-86d6-597a7b49ae19" providerId="ADAL" clId="{4145B09C-FFFF-6C46-85BA-522EBB5F5558}" dt="2024-04-29T17:25:28.861" v="8650" actId="164"/>
          <ac:spMkLst>
            <pc:docMk/>
            <pc:sldMk cId="3811579949" sldId="8252"/>
            <ac:spMk id="54" creationId="{2BADC152-0153-45DB-3CA9-3A51E194CA57}"/>
          </ac:spMkLst>
        </pc:spChg>
        <pc:spChg chg="add mod topLvl">
          <ac:chgData name="Praveen Namakkal Mohankumar" userId="8059d15b-4f8c-44f0-86d6-597a7b49ae19" providerId="ADAL" clId="{4145B09C-FFFF-6C46-85BA-522EBB5F5558}" dt="2024-04-29T17:27:19.601" v="8671" actId="108"/>
          <ac:spMkLst>
            <pc:docMk/>
            <pc:sldMk cId="3811579949" sldId="8252"/>
            <ac:spMk id="61" creationId="{A0936BED-8407-6F04-1190-96C40FF71D20}"/>
          </ac:spMkLst>
        </pc:spChg>
        <pc:spChg chg="add mod">
          <ac:chgData name="Praveen Namakkal Mohankumar" userId="8059d15b-4f8c-44f0-86d6-597a7b49ae19" providerId="ADAL" clId="{4145B09C-FFFF-6C46-85BA-522EBB5F5558}" dt="2024-04-29T17:26:16.222" v="8657" actId="1076"/>
          <ac:spMkLst>
            <pc:docMk/>
            <pc:sldMk cId="3811579949" sldId="8252"/>
            <ac:spMk id="62" creationId="{26DFF97F-A1AD-24A8-0CC9-040B618489E3}"/>
          </ac:spMkLst>
        </pc:spChg>
        <pc:spChg chg="add mod">
          <ac:chgData name="Praveen Namakkal Mohankumar" userId="8059d15b-4f8c-44f0-86d6-597a7b49ae19" providerId="ADAL" clId="{4145B09C-FFFF-6C46-85BA-522EBB5F5558}" dt="2024-04-28T05:03:46.454" v="1861" actId="1076"/>
          <ac:spMkLst>
            <pc:docMk/>
            <pc:sldMk cId="3811579949" sldId="8252"/>
            <ac:spMk id="64" creationId="{CD064D32-B973-6B5F-A8D1-7366A30618C6}"/>
          </ac:spMkLst>
        </pc:spChg>
        <pc:spChg chg="add del mod">
          <ac:chgData name="Praveen Namakkal Mohankumar" userId="8059d15b-4f8c-44f0-86d6-597a7b49ae19" providerId="ADAL" clId="{4145B09C-FFFF-6C46-85BA-522EBB5F5558}" dt="2024-04-28T04:53:02.469" v="1647" actId="478"/>
          <ac:spMkLst>
            <pc:docMk/>
            <pc:sldMk cId="3811579949" sldId="8252"/>
            <ac:spMk id="66" creationId="{728EC44B-985E-B30E-26A0-0FF053858199}"/>
          </ac:spMkLst>
        </pc:spChg>
        <pc:spChg chg="add mod">
          <ac:chgData name="Praveen Namakkal Mohankumar" userId="8059d15b-4f8c-44f0-86d6-597a7b49ae19" providerId="ADAL" clId="{4145B09C-FFFF-6C46-85BA-522EBB5F5558}" dt="2024-04-28T23:18:51.969" v="6141" actId="313"/>
          <ac:spMkLst>
            <pc:docMk/>
            <pc:sldMk cId="3811579949" sldId="8252"/>
            <ac:spMk id="67" creationId="{D97D55B0-2CD6-F79D-1F7A-B26D524F675C}"/>
          </ac:spMkLst>
        </pc:spChg>
        <pc:grpChg chg="del">
          <ac:chgData name="Praveen Namakkal Mohankumar" userId="8059d15b-4f8c-44f0-86d6-597a7b49ae19" providerId="ADAL" clId="{4145B09C-FFFF-6C46-85BA-522EBB5F5558}" dt="2024-04-28T04:37:17.262" v="1300" actId="478"/>
          <ac:grpSpMkLst>
            <pc:docMk/>
            <pc:sldMk cId="3811579949" sldId="8252"/>
            <ac:grpSpMk id="29" creationId="{4F418C9C-759D-EB86-2A62-26FFDA54999F}"/>
          </ac:grpSpMkLst>
        </pc:grpChg>
        <pc:grpChg chg="del">
          <ac:chgData name="Praveen Namakkal Mohankumar" userId="8059d15b-4f8c-44f0-86d6-597a7b49ae19" providerId="ADAL" clId="{4145B09C-FFFF-6C46-85BA-522EBB5F5558}" dt="2024-04-28T04:37:17.262" v="1300" actId="478"/>
          <ac:grpSpMkLst>
            <pc:docMk/>
            <pc:sldMk cId="3811579949" sldId="8252"/>
            <ac:grpSpMk id="32" creationId="{E0A324DE-F299-BA9E-3A79-35C3CAA68F05}"/>
          </ac:grpSpMkLst>
        </pc:grpChg>
        <pc:grpChg chg="del">
          <ac:chgData name="Praveen Namakkal Mohankumar" userId="8059d15b-4f8c-44f0-86d6-597a7b49ae19" providerId="ADAL" clId="{4145B09C-FFFF-6C46-85BA-522EBB5F5558}" dt="2024-04-28T04:37:17.262" v="1300" actId="478"/>
          <ac:grpSpMkLst>
            <pc:docMk/>
            <pc:sldMk cId="3811579949" sldId="8252"/>
            <ac:grpSpMk id="35" creationId="{5ECFE820-9A01-F18C-539A-B68CA6788BE7}"/>
          </ac:grpSpMkLst>
        </pc:grpChg>
        <pc:grpChg chg="del">
          <ac:chgData name="Praveen Namakkal Mohankumar" userId="8059d15b-4f8c-44f0-86d6-597a7b49ae19" providerId="ADAL" clId="{4145B09C-FFFF-6C46-85BA-522EBB5F5558}" dt="2024-04-28T04:37:17.262" v="1300" actId="478"/>
          <ac:grpSpMkLst>
            <pc:docMk/>
            <pc:sldMk cId="3811579949" sldId="8252"/>
            <ac:grpSpMk id="38" creationId="{516479E5-5EA8-3D36-232C-BD8BB61A54F3}"/>
          </ac:grpSpMkLst>
        </pc:grpChg>
        <pc:grpChg chg="del">
          <ac:chgData name="Praveen Namakkal Mohankumar" userId="8059d15b-4f8c-44f0-86d6-597a7b49ae19" providerId="ADAL" clId="{4145B09C-FFFF-6C46-85BA-522EBB5F5558}" dt="2024-04-28T04:37:17.262" v="1300" actId="478"/>
          <ac:grpSpMkLst>
            <pc:docMk/>
            <pc:sldMk cId="3811579949" sldId="8252"/>
            <ac:grpSpMk id="41" creationId="{C8756B6D-150F-6C13-A621-AB2D2E15CE80}"/>
          </ac:grpSpMkLst>
        </pc:grpChg>
        <pc:grpChg chg="del">
          <ac:chgData name="Praveen Namakkal Mohankumar" userId="8059d15b-4f8c-44f0-86d6-597a7b49ae19" providerId="ADAL" clId="{4145B09C-FFFF-6C46-85BA-522EBB5F5558}" dt="2024-04-28T04:37:17.262" v="1300" actId="478"/>
          <ac:grpSpMkLst>
            <pc:docMk/>
            <pc:sldMk cId="3811579949" sldId="8252"/>
            <ac:grpSpMk id="44" creationId="{5166FC32-5222-1640-3F0C-4B25355F0424}"/>
          </ac:grpSpMkLst>
        </pc:grpChg>
        <pc:grpChg chg="add mod">
          <ac:chgData name="Praveen Namakkal Mohankumar" userId="8059d15b-4f8c-44f0-86d6-597a7b49ae19" providerId="ADAL" clId="{4145B09C-FFFF-6C46-85BA-522EBB5F5558}" dt="2024-04-28T05:03:24.777" v="1833" actId="2711"/>
          <ac:grpSpMkLst>
            <pc:docMk/>
            <pc:sldMk cId="3811579949" sldId="8252"/>
            <ac:grpSpMk id="55" creationId="{FDBE9C28-08AA-A28B-EF67-8544C66B3BB3}"/>
          </ac:grpSpMkLst>
        </pc:grpChg>
        <pc:grpChg chg="add mod">
          <ac:chgData name="Praveen Namakkal Mohankumar" userId="8059d15b-4f8c-44f0-86d6-597a7b49ae19" providerId="ADAL" clId="{4145B09C-FFFF-6C46-85BA-522EBB5F5558}" dt="2024-04-28T05:03:24.777" v="1833" actId="2711"/>
          <ac:grpSpMkLst>
            <pc:docMk/>
            <pc:sldMk cId="3811579949" sldId="8252"/>
            <ac:grpSpMk id="56" creationId="{AA2047B8-ED1A-5CCF-9648-35B940C81635}"/>
          </ac:grpSpMkLst>
        </pc:grpChg>
        <pc:grpChg chg="add mod">
          <ac:chgData name="Praveen Namakkal Mohankumar" userId="8059d15b-4f8c-44f0-86d6-597a7b49ae19" providerId="ADAL" clId="{4145B09C-FFFF-6C46-85BA-522EBB5F5558}" dt="2024-04-28T04:44:53.615" v="1492" actId="164"/>
          <ac:grpSpMkLst>
            <pc:docMk/>
            <pc:sldMk cId="3811579949" sldId="8252"/>
            <ac:grpSpMk id="57" creationId="{FD9F6FF5-B63E-F7CE-306E-F919E15DEBB8}"/>
          </ac:grpSpMkLst>
        </pc:grpChg>
        <pc:grpChg chg="add mod">
          <ac:chgData name="Praveen Namakkal Mohankumar" userId="8059d15b-4f8c-44f0-86d6-597a7b49ae19" providerId="ADAL" clId="{4145B09C-FFFF-6C46-85BA-522EBB5F5558}" dt="2024-04-28T05:03:24.777" v="1833" actId="2711"/>
          <ac:grpSpMkLst>
            <pc:docMk/>
            <pc:sldMk cId="3811579949" sldId="8252"/>
            <ac:grpSpMk id="58" creationId="{42975BD3-0A91-22C3-99D3-22AFEA7276FD}"/>
          </ac:grpSpMkLst>
        </pc:grpChg>
        <pc:grpChg chg="add mod">
          <ac:chgData name="Praveen Namakkal Mohankumar" userId="8059d15b-4f8c-44f0-86d6-597a7b49ae19" providerId="ADAL" clId="{4145B09C-FFFF-6C46-85BA-522EBB5F5558}" dt="2024-04-28T05:03:24.777" v="1833" actId="2711"/>
          <ac:grpSpMkLst>
            <pc:docMk/>
            <pc:sldMk cId="3811579949" sldId="8252"/>
            <ac:grpSpMk id="59" creationId="{6E401836-65C7-E4EB-858C-0A6B7D36709D}"/>
          </ac:grpSpMkLst>
        </pc:grpChg>
        <pc:grpChg chg="add del mod">
          <ac:chgData name="Praveen Namakkal Mohankumar" userId="8059d15b-4f8c-44f0-86d6-597a7b49ae19" providerId="ADAL" clId="{4145B09C-FFFF-6C46-85BA-522EBB5F5558}" dt="2024-04-29T17:23:54.914" v="8648" actId="165"/>
          <ac:grpSpMkLst>
            <pc:docMk/>
            <pc:sldMk cId="3811579949" sldId="8252"/>
            <ac:grpSpMk id="60" creationId="{4CF283A3-D40F-1500-EEAA-026DEE9CF4C0}"/>
          </ac:grpSpMkLst>
        </pc:grpChg>
        <pc:grpChg chg="add mod">
          <ac:chgData name="Praveen Namakkal Mohankumar" userId="8059d15b-4f8c-44f0-86d6-597a7b49ae19" providerId="ADAL" clId="{4145B09C-FFFF-6C46-85BA-522EBB5F5558}" dt="2024-04-29T17:26:14.115" v="8655" actId="1076"/>
          <ac:grpSpMkLst>
            <pc:docMk/>
            <pc:sldMk cId="3811579949" sldId="8252"/>
            <ac:grpSpMk id="68" creationId="{2C889AF8-87BE-A19A-C8EB-ACC93877B75F}"/>
          </ac:grpSpMkLst>
        </pc:grpChg>
        <pc:picChg chg="mod">
          <ac:chgData name="Praveen Namakkal Mohankumar" userId="8059d15b-4f8c-44f0-86d6-597a7b49ae19" providerId="ADAL" clId="{4145B09C-FFFF-6C46-85BA-522EBB5F5558}" dt="2024-04-28T05:03:24.777" v="1833" actId="2711"/>
          <ac:picMkLst>
            <pc:docMk/>
            <pc:sldMk cId="3811579949" sldId="8252"/>
            <ac:picMk id="5" creationId="{CAB5CC40-92E8-52DE-270E-424F66FDC3CE}"/>
          </ac:picMkLst>
        </pc:picChg>
        <pc:picChg chg="add mod">
          <ac:chgData name="Praveen Namakkal Mohankumar" userId="8059d15b-4f8c-44f0-86d6-597a7b49ae19" providerId="ADAL" clId="{4145B09C-FFFF-6C46-85BA-522EBB5F5558}" dt="2024-04-28T05:03:24.777" v="1833" actId="2711"/>
          <ac:picMkLst>
            <pc:docMk/>
            <pc:sldMk cId="3811579949" sldId="8252"/>
            <ac:picMk id="6" creationId="{0949BB5F-5C48-1794-9F09-D5CAA6AC598D}"/>
          </ac:picMkLst>
        </pc:picChg>
        <pc:picChg chg="add mod">
          <ac:chgData name="Praveen Namakkal Mohankumar" userId="8059d15b-4f8c-44f0-86d6-597a7b49ae19" providerId="ADAL" clId="{4145B09C-FFFF-6C46-85BA-522EBB5F5558}" dt="2024-04-28T05:03:24.777" v="1833" actId="2711"/>
          <ac:picMkLst>
            <pc:docMk/>
            <pc:sldMk cId="3811579949" sldId="8252"/>
            <ac:picMk id="10" creationId="{F732EB3E-A817-9582-D988-7BE948D58CB1}"/>
          </ac:picMkLst>
        </pc:picChg>
        <pc:picChg chg="add mod">
          <ac:chgData name="Praveen Namakkal Mohankumar" userId="8059d15b-4f8c-44f0-86d6-597a7b49ae19" providerId="ADAL" clId="{4145B09C-FFFF-6C46-85BA-522EBB5F5558}" dt="2024-04-28T04:38:15.990" v="1322"/>
          <ac:picMkLst>
            <pc:docMk/>
            <pc:sldMk cId="3811579949" sldId="8252"/>
            <ac:picMk id="14" creationId="{EA1C454C-391A-63DA-18F6-AB5B29CC2269}"/>
          </ac:picMkLst>
        </pc:picChg>
        <pc:picChg chg="add mod">
          <ac:chgData name="Praveen Namakkal Mohankumar" userId="8059d15b-4f8c-44f0-86d6-597a7b49ae19" providerId="ADAL" clId="{4145B09C-FFFF-6C46-85BA-522EBB5F5558}" dt="2024-04-28T04:45:07.483" v="1496" actId="164"/>
          <ac:picMkLst>
            <pc:docMk/>
            <pc:sldMk cId="3811579949" sldId="8252"/>
            <ac:picMk id="17" creationId="{1234C9DC-12BF-09ED-2B86-7BDD52EF72BF}"/>
          </ac:picMkLst>
        </pc:picChg>
        <pc:picChg chg="add mod">
          <ac:chgData name="Praveen Namakkal Mohankumar" userId="8059d15b-4f8c-44f0-86d6-597a7b49ae19" providerId="ADAL" clId="{4145B09C-FFFF-6C46-85BA-522EBB5F5558}" dt="2024-04-28T05:03:24.777" v="1833" actId="2711"/>
          <ac:picMkLst>
            <pc:docMk/>
            <pc:sldMk cId="3811579949" sldId="8252"/>
            <ac:picMk id="20" creationId="{8E81FC15-5797-BF84-435C-764C0D795DC7}"/>
          </ac:picMkLst>
        </pc:picChg>
        <pc:picChg chg="add mod">
          <ac:chgData name="Praveen Namakkal Mohankumar" userId="8059d15b-4f8c-44f0-86d6-597a7b49ae19" providerId="ADAL" clId="{4145B09C-FFFF-6C46-85BA-522EBB5F5558}" dt="2024-04-28T05:03:24.777" v="1833" actId="2711"/>
          <ac:picMkLst>
            <pc:docMk/>
            <pc:sldMk cId="3811579949" sldId="8252"/>
            <ac:picMk id="22" creationId="{107AE271-E91B-38F3-73B5-9FCAB559A58F}"/>
          </ac:picMkLst>
        </pc:picChg>
        <pc:picChg chg="add mod topLvl">
          <ac:chgData name="Praveen Namakkal Mohankumar" userId="8059d15b-4f8c-44f0-86d6-597a7b49ae19" providerId="ADAL" clId="{4145B09C-FFFF-6C46-85BA-522EBB5F5558}" dt="2024-04-29T17:25:28.861" v="8650" actId="164"/>
          <ac:picMkLst>
            <pc:docMk/>
            <pc:sldMk cId="3811579949" sldId="8252"/>
            <ac:picMk id="23" creationId="{6247B892-3E1B-4757-70B5-52BA930F79B5}"/>
          </ac:picMkLst>
        </pc:picChg>
        <pc:picChg chg="add del mod">
          <ac:chgData name="Praveen Namakkal Mohankumar" userId="8059d15b-4f8c-44f0-86d6-597a7b49ae19" providerId="ADAL" clId="{4145B09C-FFFF-6C46-85BA-522EBB5F5558}" dt="2024-04-28T04:50:14.341" v="1556" actId="478"/>
          <ac:picMkLst>
            <pc:docMk/>
            <pc:sldMk cId="3811579949" sldId="8252"/>
            <ac:picMk id="63" creationId="{118EA816-8EA9-CA1A-8955-76963C020F9F}"/>
          </ac:picMkLst>
        </pc:picChg>
        <pc:cxnChg chg="add mod">
          <ac:chgData name="Praveen Namakkal Mohankumar" userId="8059d15b-4f8c-44f0-86d6-597a7b49ae19" providerId="ADAL" clId="{4145B09C-FFFF-6C46-85BA-522EBB5F5558}" dt="2024-04-28T05:03:24.777" v="1833" actId="2711"/>
          <ac:cxnSpMkLst>
            <pc:docMk/>
            <pc:sldMk cId="3811579949" sldId="8252"/>
            <ac:cxnSpMk id="3" creationId="{CECA3F6A-EBBC-577D-59ED-87598593BD8D}"/>
          </ac:cxnSpMkLst>
        </pc:cxnChg>
        <pc:cxnChg chg="add mod">
          <ac:chgData name="Praveen Namakkal Mohankumar" userId="8059d15b-4f8c-44f0-86d6-597a7b49ae19" providerId="ADAL" clId="{4145B09C-FFFF-6C46-85BA-522EBB5F5558}" dt="2024-04-28T05:03:24.777" v="1833" actId="2711"/>
          <ac:cxnSpMkLst>
            <pc:docMk/>
            <pc:sldMk cId="3811579949" sldId="8252"/>
            <ac:cxnSpMk id="9" creationId="{F9373AE6-C8C3-C875-B1ED-1A5E15A38F08}"/>
          </ac:cxnSpMkLst>
        </pc:cxnChg>
        <pc:cxnChg chg="add mod">
          <ac:chgData name="Praveen Namakkal Mohankumar" userId="8059d15b-4f8c-44f0-86d6-597a7b49ae19" providerId="ADAL" clId="{4145B09C-FFFF-6C46-85BA-522EBB5F5558}" dt="2024-04-28T04:38:15.990" v="1322"/>
          <ac:cxnSpMkLst>
            <pc:docMk/>
            <pc:sldMk cId="3811579949" sldId="8252"/>
            <ac:cxnSpMk id="13" creationId="{ABD733EF-4371-5C67-8CFB-C2A3B3D50482}"/>
          </ac:cxnSpMkLst>
        </pc:cxnChg>
        <pc:cxnChg chg="add mod">
          <ac:chgData name="Praveen Namakkal Mohankumar" userId="8059d15b-4f8c-44f0-86d6-597a7b49ae19" providerId="ADAL" clId="{4145B09C-FFFF-6C46-85BA-522EBB5F5558}" dt="2024-04-28T04:45:07.483" v="1496" actId="164"/>
          <ac:cxnSpMkLst>
            <pc:docMk/>
            <pc:sldMk cId="3811579949" sldId="8252"/>
            <ac:cxnSpMk id="16" creationId="{F1A1C948-8CE6-68C0-536E-ED9638680E63}"/>
          </ac:cxnSpMkLst>
        </pc:cxnChg>
        <pc:cxnChg chg="add mod">
          <ac:chgData name="Praveen Namakkal Mohankumar" userId="8059d15b-4f8c-44f0-86d6-597a7b49ae19" providerId="ADAL" clId="{4145B09C-FFFF-6C46-85BA-522EBB5F5558}" dt="2024-04-28T05:03:24.777" v="1833" actId="2711"/>
          <ac:cxnSpMkLst>
            <pc:docMk/>
            <pc:sldMk cId="3811579949" sldId="8252"/>
            <ac:cxnSpMk id="19" creationId="{771670F8-DA01-E307-C6F0-052984D67C0C}"/>
          </ac:cxnSpMkLst>
        </pc:cxnChg>
        <pc:cxnChg chg="add mod">
          <ac:chgData name="Praveen Namakkal Mohankumar" userId="8059d15b-4f8c-44f0-86d6-597a7b49ae19" providerId="ADAL" clId="{4145B09C-FFFF-6C46-85BA-522EBB5F5558}" dt="2024-04-28T05:03:24.777" v="1833" actId="2711"/>
          <ac:cxnSpMkLst>
            <pc:docMk/>
            <pc:sldMk cId="3811579949" sldId="8252"/>
            <ac:cxnSpMk id="24" creationId="{C52C7F40-ACC9-B820-E745-9D2D194F27E2}"/>
          </ac:cxnSpMkLst>
        </pc:cxnChg>
        <pc:cxnChg chg="add mod topLvl">
          <ac:chgData name="Praveen Namakkal Mohankumar" userId="8059d15b-4f8c-44f0-86d6-597a7b49ae19" providerId="ADAL" clId="{4145B09C-FFFF-6C46-85BA-522EBB5F5558}" dt="2024-04-29T17:25:28.861" v="8650" actId="164"/>
          <ac:cxnSpMkLst>
            <pc:docMk/>
            <pc:sldMk cId="3811579949" sldId="8252"/>
            <ac:cxnSpMk id="25" creationId="{0A7DA089-32B9-5558-8214-080899F57A05}"/>
          </ac:cxnSpMkLst>
        </pc:cxnChg>
      </pc:sldChg>
      <pc:sldChg chg="del">
        <pc:chgData name="Praveen Namakkal Mohankumar" userId="8059d15b-4f8c-44f0-86d6-597a7b49ae19" providerId="ADAL" clId="{4145B09C-FFFF-6C46-85BA-522EBB5F5558}" dt="2024-04-28T03:44:34.251" v="69" actId="2696"/>
        <pc:sldMkLst>
          <pc:docMk/>
          <pc:sldMk cId="822132873" sldId="8253"/>
        </pc:sldMkLst>
      </pc:sldChg>
      <pc:sldChg chg="addSp delSp modSp add mod delAnim modAnim">
        <pc:chgData name="Praveen Namakkal Mohankumar" userId="8059d15b-4f8c-44f0-86d6-597a7b49ae19" providerId="ADAL" clId="{4145B09C-FFFF-6C46-85BA-522EBB5F5558}" dt="2024-04-29T18:36:28.226" v="9707" actId="1036"/>
        <pc:sldMkLst>
          <pc:docMk/>
          <pc:sldMk cId="1413340390" sldId="8253"/>
        </pc:sldMkLst>
        <pc:spChg chg="add del mod">
          <ac:chgData name="Praveen Namakkal Mohankumar" userId="8059d15b-4f8c-44f0-86d6-597a7b49ae19" providerId="ADAL" clId="{4145B09C-FFFF-6C46-85BA-522EBB5F5558}" dt="2024-04-28T05:13:21.021" v="2094" actId="167"/>
          <ac:spMkLst>
            <pc:docMk/>
            <pc:sldMk cId="1413340390" sldId="8253"/>
            <ac:spMk id="4" creationId="{2123AE4C-ACD7-D1C6-24A0-FECD3EDC1809}"/>
          </ac:spMkLst>
        </pc:spChg>
        <pc:spChg chg="mod">
          <ac:chgData name="Praveen Namakkal Mohankumar" userId="8059d15b-4f8c-44f0-86d6-597a7b49ae19" providerId="ADAL" clId="{4145B09C-FFFF-6C46-85BA-522EBB5F5558}" dt="2024-04-29T18:36:28.226" v="9707" actId="1036"/>
          <ac:spMkLst>
            <pc:docMk/>
            <pc:sldMk cId="1413340390" sldId="8253"/>
            <ac:spMk id="11" creationId="{00000000-0000-0000-0000-000000000000}"/>
          </ac:spMkLst>
        </pc:spChg>
        <pc:spChg chg="add mod">
          <ac:chgData name="Praveen Namakkal Mohankumar" userId="8059d15b-4f8c-44f0-86d6-597a7b49ae19" providerId="ADAL" clId="{4145B09C-FFFF-6C46-85BA-522EBB5F5558}" dt="2024-04-28T05:02:00.607" v="1808"/>
          <ac:spMkLst>
            <pc:docMk/>
            <pc:sldMk cId="1413340390" sldId="8253"/>
            <ac:spMk id="15" creationId="{2D8CC6E5-98E2-1E6D-7374-3600E893ABCE}"/>
          </ac:spMkLst>
        </pc:spChg>
        <pc:spChg chg="del">
          <ac:chgData name="Praveen Namakkal Mohankumar" userId="8059d15b-4f8c-44f0-86d6-597a7b49ae19" providerId="ADAL" clId="{4145B09C-FFFF-6C46-85BA-522EBB5F5558}" dt="2024-04-28T05:00:11.946" v="1805" actId="478"/>
          <ac:spMkLst>
            <pc:docMk/>
            <pc:sldMk cId="1413340390" sldId="8253"/>
            <ac:spMk id="21" creationId="{52700FD1-6E72-7B81-ABC6-AE9B352CA8F0}"/>
          </ac:spMkLst>
        </pc:spChg>
        <pc:spChg chg="add mod">
          <ac:chgData name="Praveen Namakkal Mohankumar" userId="8059d15b-4f8c-44f0-86d6-597a7b49ae19" providerId="ADAL" clId="{4145B09C-FFFF-6C46-85BA-522EBB5F5558}" dt="2024-04-28T05:02:00.607" v="1808"/>
          <ac:spMkLst>
            <pc:docMk/>
            <pc:sldMk cId="1413340390" sldId="8253"/>
            <ac:spMk id="29" creationId="{25BAC581-A205-32E4-2711-B4F9C13B60B1}"/>
          </ac:spMkLst>
        </pc:spChg>
        <pc:spChg chg="add mod">
          <ac:chgData name="Praveen Namakkal Mohankumar" userId="8059d15b-4f8c-44f0-86d6-597a7b49ae19" providerId="ADAL" clId="{4145B09C-FFFF-6C46-85BA-522EBB5F5558}" dt="2024-04-28T05:02:00.607" v="1808"/>
          <ac:spMkLst>
            <pc:docMk/>
            <pc:sldMk cId="1413340390" sldId="8253"/>
            <ac:spMk id="30" creationId="{8E12E40A-0AE4-B993-AE0D-C1BAA25AB1AB}"/>
          </ac:spMkLst>
        </pc:spChg>
        <pc:spChg chg="add mod">
          <ac:chgData name="Praveen Namakkal Mohankumar" userId="8059d15b-4f8c-44f0-86d6-597a7b49ae19" providerId="ADAL" clId="{4145B09C-FFFF-6C46-85BA-522EBB5F5558}" dt="2024-04-28T05:02:00.607" v="1808"/>
          <ac:spMkLst>
            <pc:docMk/>
            <pc:sldMk cId="1413340390" sldId="8253"/>
            <ac:spMk id="31" creationId="{E4ED2657-3B58-85B2-EA25-4C91ECBF4F3C}"/>
          </ac:spMkLst>
        </pc:spChg>
        <pc:spChg chg="add mod">
          <ac:chgData name="Praveen Namakkal Mohankumar" userId="8059d15b-4f8c-44f0-86d6-597a7b49ae19" providerId="ADAL" clId="{4145B09C-FFFF-6C46-85BA-522EBB5F5558}" dt="2024-04-28T05:02:00.607" v="1808"/>
          <ac:spMkLst>
            <pc:docMk/>
            <pc:sldMk cId="1413340390" sldId="8253"/>
            <ac:spMk id="32" creationId="{703934C8-C005-3E25-F894-5CAFC5C3F1F8}"/>
          </ac:spMkLst>
        </pc:spChg>
        <pc:spChg chg="add mod">
          <ac:chgData name="Praveen Namakkal Mohankumar" userId="8059d15b-4f8c-44f0-86d6-597a7b49ae19" providerId="ADAL" clId="{4145B09C-FFFF-6C46-85BA-522EBB5F5558}" dt="2024-04-28T05:02:00.607" v="1808"/>
          <ac:spMkLst>
            <pc:docMk/>
            <pc:sldMk cId="1413340390" sldId="8253"/>
            <ac:spMk id="33" creationId="{65791945-EB62-95D9-215A-55B879761210}"/>
          </ac:spMkLst>
        </pc:spChg>
        <pc:spChg chg="add mod">
          <ac:chgData name="Praveen Namakkal Mohankumar" userId="8059d15b-4f8c-44f0-86d6-597a7b49ae19" providerId="ADAL" clId="{4145B09C-FFFF-6C46-85BA-522EBB5F5558}" dt="2024-04-28T05:02:00.607" v="1808"/>
          <ac:spMkLst>
            <pc:docMk/>
            <pc:sldMk cId="1413340390" sldId="8253"/>
            <ac:spMk id="34" creationId="{09C44316-0F9F-A42C-EE92-083329C7C377}"/>
          </ac:spMkLst>
        </pc:spChg>
        <pc:spChg chg="add mod">
          <ac:chgData name="Praveen Namakkal Mohankumar" userId="8059d15b-4f8c-44f0-86d6-597a7b49ae19" providerId="ADAL" clId="{4145B09C-FFFF-6C46-85BA-522EBB5F5558}" dt="2024-04-28T05:02:00.607" v="1808"/>
          <ac:spMkLst>
            <pc:docMk/>
            <pc:sldMk cId="1413340390" sldId="8253"/>
            <ac:spMk id="35" creationId="{812554F9-BF2E-70E8-826C-A822CBD21FCC}"/>
          </ac:spMkLst>
        </pc:spChg>
        <pc:spChg chg="add mod">
          <ac:chgData name="Praveen Namakkal Mohankumar" userId="8059d15b-4f8c-44f0-86d6-597a7b49ae19" providerId="ADAL" clId="{4145B09C-FFFF-6C46-85BA-522EBB5F5558}" dt="2024-04-28T05:02:00.607" v="1808"/>
          <ac:spMkLst>
            <pc:docMk/>
            <pc:sldMk cId="1413340390" sldId="8253"/>
            <ac:spMk id="36" creationId="{ACCCC444-4FD2-2BDB-BDBE-A9C42CB5D642}"/>
          </ac:spMkLst>
        </pc:spChg>
        <pc:spChg chg="add mod">
          <ac:chgData name="Praveen Namakkal Mohankumar" userId="8059d15b-4f8c-44f0-86d6-597a7b49ae19" providerId="ADAL" clId="{4145B09C-FFFF-6C46-85BA-522EBB5F5558}" dt="2024-04-28T05:02:00.607" v="1808"/>
          <ac:spMkLst>
            <pc:docMk/>
            <pc:sldMk cId="1413340390" sldId="8253"/>
            <ac:spMk id="37" creationId="{1A49095A-9DDA-0C2C-EAC4-91817616BDA0}"/>
          </ac:spMkLst>
        </pc:spChg>
        <pc:spChg chg="add mod">
          <ac:chgData name="Praveen Namakkal Mohankumar" userId="8059d15b-4f8c-44f0-86d6-597a7b49ae19" providerId="ADAL" clId="{4145B09C-FFFF-6C46-85BA-522EBB5F5558}" dt="2024-04-28T05:02:00.607" v="1808"/>
          <ac:spMkLst>
            <pc:docMk/>
            <pc:sldMk cId="1413340390" sldId="8253"/>
            <ac:spMk id="38" creationId="{76BEFCDA-8AB4-AE20-B775-5CAAC016BC87}"/>
          </ac:spMkLst>
        </pc:spChg>
        <pc:spChg chg="add mod">
          <ac:chgData name="Praveen Namakkal Mohankumar" userId="8059d15b-4f8c-44f0-86d6-597a7b49ae19" providerId="ADAL" clId="{4145B09C-FFFF-6C46-85BA-522EBB5F5558}" dt="2024-04-28T05:02:00.607" v="1808"/>
          <ac:spMkLst>
            <pc:docMk/>
            <pc:sldMk cId="1413340390" sldId="8253"/>
            <ac:spMk id="39" creationId="{E620CDE7-8402-946D-FD65-F67D5387A1EB}"/>
          </ac:spMkLst>
        </pc:spChg>
        <pc:spChg chg="add mod">
          <ac:chgData name="Praveen Namakkal Mohankumar" userId="8059d15b-4f8c-44f0-86d6-597a7b49ae19" providerId="ADAL" clId="{4145B09C-FFFF-6C46-85BA-522EBB5F5558}" dt="2024-04-28T05:02:00.607" v="1808"/>
          <ac:spMkLst>
            <pc:docMk/>
            <pc:sldMk cId="1413340390" sldId="8253"/>
            <ac:spMk id="40" creationId="{874DFFA0-279D-F21C-F9B7-B91048DDA078}"/>
          </ac:spMkLst>
        </pc:spChg>
        <pc:spChg chg="add mod">
          <ac:chgData name="Praveen Namakkal Mohankumar" userId="8059d15b-4f8c-44f0-86d6-597a7b49ae19" providerId="ADAL" clId="{4145B09C-FFFF-6C46-85BA-522EBB5F5558}" dt="2024-04-28T05:02:00.607" v="1808"/>
          <ac:spMkLst>
            <pc:docMk/>
            <pc:sldMk cId="1413340390" sldId="8253"/>
            <ac:spMk id="41" creationId="{B09965D4-3113-3066-BDD1-609E2D9AF62B}"/>
          </ac:spMkLst>
        </pc:spChg>
        <pc:spChg chg="add mod">
          <ac:chgData name="Praveen Namakkal Mohankumar" userId="8059d15b-4f8c-44f0-86d6-597a7b49ae19" providerId="ADAL" clId="{4145B09C-FFFF-6C46-85BA-522EBB5F5558}" dt="2024-04-28T05:02:00.607" v="1808"/>
          <ac:spMkLst>
            <pc:docMk/>
            <pc:sldMk cId="1413340390" sldId="8253"/>
            <ac:spMk id="44" creationId="{1AEAAAF0-3976-9A53-279B-69E9C000CE94}"/>
          </ac:spMkLst>
        </pc:spChg>
        <pc:spChg chg="add mod">
          <ac:chgData name="Praveen Namakkal Mohankumar" userId="8059d15b-4f8c-44f0-86d6-597a7b49ae19" providerId="ADAL" clId="{4145B09C-FFFF-6C46-85BA-522EBB5F5558}" dt="2024-04-28T05:02:00.607" v="1808"/>
          <ac:spMkLst>
            <pc:docMk/>
            <pc:sldMk cId="1413340390" sldId="8253"/>
            <ac:spMk id="46" creationId="{EF58638A-63E6-5F04-933E-70BF8236DE9B}"/>
          </ac:spMkLst>
        </pc:spChg>
        <pc:spChg chg="add mod">
          <ac:chgData name="Praveen Namakkal Mohankumar" userId="8059d15b-4f8c-44f0-86d6-597a7b49ae19" providerId="ADAL" clId="{4145B09C-FFFF-6C46-85BA-522EBB5F5558}" dt="2024-04-28T05:02:00.607" v="1808"/>
          <ac:spMkLst>
            <pc:docMk/>
            <pc:sldMk cId="1413340390" sldId="8253"/>
            <ac:spMk id="47" creationId="{BF4F485C-869D-78F2-3327-20736D6ECEF9}"/>
          </ac:spMkLst>
        </pc:spChg>
        <pc:spChg chg="del">
          <ac:chgData name="Praveen Namakkal Mohankumar" userId="8059d15b-4f8c-44f0-86d6-597a7b49ae19" providerId="ADAL" clId="{4145B09C-FFFF-6C46-85BA-522EBB5F5558}" dt="2024-04-28T05:00:11.946" v="1805" actId="478"/>
          <ac:spMkLst>
            <pc:docMk/>
            <pc:sldMk cId="1413340390" sldId="8253"/>
            <ac:spMk id="62" creationId="{26DFF97F-A1AD-24A8-0CC9-040B618489E3}"/>
          </ac:spMkLst>
        </pc:spChg>
        <pc:spChg chg="del">
          <ac:chgData name="Praveen Namakkal Mohankumar" userId="8059d15b-4f8c-44f0-86d6-597a7b49ae19" providerId="ADAL" clId="{4145B09C-FFFF-6C46-85BA-522EBB5F5558}" dt="2024-04-28T05:00:11.946" v="1805" actId="478"/>
          <ac:spMkLst>
            <pc:docMk/>
            <pc:sldMk cId="1413340390" sldId="8253"/>
            <ac:spMk id="64" creationId="{CD064D32-B973-6B5F-A8D1-7366A30618C6}"/>
          </ac:spMkLst>
        </pc:spChg>
        <pc:spChg chg="del">
          <ac:chgData name="Praveen Namakkal Mohankumar" userId="8059d15b-4f8c-44f0-86d6-597a7b49ae19" providerId="ADAL" clId="{4145B09C-FFFF-6C46-85BA-522EBB5F5558}" dt="2024-04-28T05:00:11.946" v="1805" actId="478"/>
          <ac:spMkLst>
            <pc:docMk/>
            <pc:sldMk cId="1413340390" sldId="8253"/>
            <ac:spMk id="67" creationId="{D97D55B0-2CD6-F79D-1F7A-B26D524F675C}"/>
          </ac:spMkLst>
        </pc:spChg>
        <pc:spChg chg="mod">
          <ac:chgData name="Praveen Namakkal Mohankumar" userId="8059d15b-4f8c-44f0-86d6-597a7b49ae19" providerId="ADAL" clId="{4145B09C-FFFF-6C46-85BA-522EBB5F5558}" dt="2024-04-28T05:02:00.607" v="1808"/>
          <ac:spMkLst>
            <pc:docMk/>
            <pc:sldMk cId="1413340390" sldId="8253"/>
            <ac:spMk id="69" creationId="{9E3BD2E1-5DD7-5D51-8207-18DB4618EEC1}"/>
          </ac:spMkLst>
        </pc:spChg>
        <pc:spChg chg="mod">
          <ac:chgData name="Praveen Namakkal Mohankumar" userId="8059d15b-4f8c-44f0-86d6-597a7b49ae19" providerId="ADAL" clId="{4145B09C-FFFF-6C46-85BA-522EBB5F5558}" dt="2024-04-28T05:02:00.607" v="1808"/>
          <ac:spMkLst>
            <pc:docMk/>
            <pc:sldMk cId="1413340390" sldId="8253"/>
            <ac:spMk id="72" creationId="{A497ED3C-BA27-8CE7-42CE-55B16262F2BA}"/>
          </ac:spMkLst>
        </pc:spChg>
        <pc:spChg chg="mod">
          <ac:chgData name="Praveen Namakkal Mohankumar" userId="8059d15b-4f8c-44f0-86d6-597a7b49ae19" providerId="ADAL" clId="{4145B09C-FFFF-6C46-85BA-522EBB5F5558}" dt="2024-04-28T05:02:00.607" v="1808"/>
          <ac:spMkLst>
            <pc:docMk/>
            <pc:sldMk cId="1413340390" sldId="8253"/>
            <ac:spMk id="73" creationId="{25A1CE48-3BB5-390F-4D25-F074759C43A5}"/>
          </ac:spMkLst>
        </pc:spChg>
        <pc:spChg chg="mod">
          <ac:chgData name="Praveen Namakkal Mohankumar" userId="8059d15b-4f8c-44f0-86d6-597a7b49ae19" providerId="ADAL" clId="{4145B09C-FFFF-6C46-85BA-522EBB5F5558}" dt="2024-04-28T05:02:00.607" v="1808"/>
          <ac:spMkLst>
            <pc:docMk/>
            <pc:sldMk cId="1413340390" sldId="8253"/>
            <ac:spMk id="78" creationId="{0943D0ED-3A6A-BA41-87A8-92B3C83B75FB}"/>
          </ac:spMkLst>
        </pc:spChg>
        <pc:spChg chg="mod">
          <ac:chgData name="Praveen Namakkal Mohankumar" userId="8059d15b-4f8c-44f0-86d6-597a7b49ae19" providerId="ADAL" clId="{4145B09C-FFFF-6C46-85BA-522EBB5F5558}" dt="2024-04-28T05:02:00.607" v="1808"/>
          <ac:spMkLst>
            <pc:docMk/>
            <pc:sldMk cId="1413340390" sldId="8253"/>
            <ac:spMk id="81" creationId="{C9C9EDB7-B82E-9C3D-1099-1EBA9F8C2C50}"/>
          </ac:spMkLst>
        </pc:spChg>
        <pc:spChg chg="mod">
          <ac:chgData name="Praveen Namakkal Mohankumar" userId="8059d15b-4f8c-44f0-86d6-597a7b49ae19" providerId="ADAL" clId="{4145B09C-FFFF-6C46-85BA-522EBB5F5558}" dt="2024-04-28T05:02:00.607" v="1808"/>
          <ac:spMkLst>
            <pc:docMk/>
            <pc:sldMk cId="1413340390" sldId="8253"/>
            <ac:spMk id="82" creationId="{99D2458F-72D5-78FD-DE9C-BE342BDD8AF5}"/>
          </ac:spMkLst>
        </pc:spChg>
        <pc:spChg chg="mod">
          <ac:chgData name="Praveen Namakkal Mohankumar" userId="8059d15b-4f8c-44f0-86d6-597a7b49ae19" providerId="ADAL" clId="{4145B09C-FFFF-6C46-85BA-522EBB5F5558}" dt="2024-04-28T05:02:00.607" v="1808"/>
          <ac:spMkLst>
            <pc:docMk/>
            <pc:sldMk cId="1413340390" sldId="8253"/>
            <ac:spMk id="86" creationId="{F2C8F657-5E7D-865C-11B8-FCCE9A292320}"/>
          </ac:spMkLst>
        </pc:spChg>
        <pc:spChg chg="mod">
          <ac:chgData name="Praveen Namakkal Mohankumar" userId="8059d15b-4f8c-44f0-86d6-597a7b49ae19" providerId="ADAL" clId="{4145B09C-FFFF-6C46-85BA-522EBB5F5558}" dt="2024-04-28T05:02:00.607" v="1808"/>
          <ac:spMkLst>
            <pc:docMk/>
            <pc:sldMk cId="1413340390" sldId="8253"/>
            <ac:spMk id="89" creationId="{D4C21D9F-5C58-0B0B-E741-40525272E506}"/>
          </ac:spMkLst>
        </pc:spChg>
        <pc:spChg chg="mod">
          <ac:chgData name="Praveen Namakkal Mohankumar" userId="8059d15b-4f8c-44f0-86d6-597a7b49ae19" providerId="ADAL" clId="{4145B09C-FFFF-6C46-85BA-522EBB5F5558}" dt="2024-04-28T05:02:00.607" v="1808"/>
          <ac:spMkLst>
            <pc:docMk/>
            <pc:sldMk cId="1413340390" sldId="8253"/>
            <ac:spMk id="90" creationId="{B18A312A-C5BD-62A8-A181-A816DC7B6085}"/>
          </ac:spMkLst>
        </pc:spChg>
        <pc:spChg chg="mod">
          <ac:chgData name="Praveen Namakkal Mohankumar" userId="8059d15b-4f8c-44f0-86d6-597a7b49ae19" providerId="ADAL" clId="{4145B09C-FFFF-6C46-85BA-522EBB5F5558}" dt="2024-04-28T05:02:00.607" v="1808"/>
          <ac:spMkLst>
            <pc:docMk/>
            <pc:sldMk cId="1413340390" sldId="8253"/>
            <ac:spMk id="93" creationId="{4359B602-E1CE-F0AB-C5A9-99FE7B2270B0}"/>
          </ac:spMkLst>
        </pc:spChg>
        <pc:spChg chg="mod">
          <ac:chgData name="Praveen Namakkal Mohankumar" userId="8059d15b-4f8c-44f0-86d6-597a7b49ae19" providerId="ADAL" clId="{4145B09C-FFFF-6C46-85BA-522EBB5F5558}" dt="2024-04-28T05:02:00.607" v="1808"/>
          <ac:spMkLst>
            <pc:docMk/>
            <pc:sldMk cId="1413340390" sldId="8253"/>
            <ac:spMk id="96" creationId="{0AE9FCB1-4727-5753-9131-1929DE87E4AA}"/>
          </ac:spMkLst>
        </pc:spChg>
        <pc:spChg chg="mod">
          <ac:chgData name="Praveen Namakkal Mohankumar" userId="8059d15b-4f8c-44f0-86d6-597a7b49ae19" providerId="ADAL" clId="{4145B09C-FFFF-6C46-85BA-522EBB5F5558}" dt="2024-04-28T05:02:00.607" v="1808"/>
          <ac:spMkLst>
            <pc:docMk/>
            <pc:sldMk cId="1413340390" sldId="8253"/>
            <ac:spMk id="97" creationId="{A5C052D9-3CB8-5A6C-15EF-6605F7AFD5F5}"/>
          </ac:spMkLst>
        </pc:spChg>
        <pc:spChg chg="mod">
          <ac:chgData name="Praveen Namakkal Mohankumar" userId="8059d15b-4f8c-44f0-86d6-597a7b49ae19" providerId="ADAL" clId="{4145B09C-FFFF-6C46-85BA-522EBB5F5558}" dt="2024-04-28T05:02:00.607" v="1808"/>
          <ac:spMkLst>
            <pc:docMk/>
            <pc:sldMk cId="1413340390" sldId="8253"/>
            <ac:spMk id="100" creationId="{95B37286-CCEA-C751-1B01-342936E3227D}"/>
          </ac:spMkLst>
        </pc:spChg>
        <pc:spChg chg="mod">
          <ac:chgData name="Praveen Namakkal Mohankumar" userId="8059d15b-4f8c-44f0-86d6-597a7b49ae19" providerId="ADAL" clId="{4145B09C-FFFF-6C46-85BA-522EBB5F5558}" dt="2024-04-28T05:02:00.607" v="1808"/>
          <ac:spMkLst>
            <pc:docMk/>
            <pc:sldMk cId="1413340390" sldId="8253"/>
            <ac:spMk id="103" creationId="{5086BF8E-90F0-E92B-5175-A2FEF16716C8}"/>
          </ac:spMkLst>
        </pc:spChg>
        <pc:spChg chg="mod">
          <ac:chgData name="Praveen Namakkal Mohankumar" userId="8059d15b-4f8c-44f0-86d6-597a7b49ae19" providerId="ADAL" clId="{4145B09C-FFFF-6C46-85BA-522EBB5F5558}" dt="2024-04-28T05:02:00.607" v="1808"/>
          <ac:spMkLst>
            <pc:docMk/>
            <pc:sldMk cId="1413340390" sldId="8253"/>
            <ac:spMk id="104" creationId="{72492884-CC50-52E2-3F5C-1CB1EF09EB37}"/>
          </ac:spMkLst>
        </pc:spChg>
        <pc:spChg chg="mod">
          <ac:chgData name="Praveen Namakkal Mohankumar" userId="8059d15b-4f8c-44f0-86d6-597a7b49ae19" providerId="ADAL" clId="{4145B09C-FFFF-6C46-85BA-522EBB5F5558}" dt="2024-04-28T05:02:00.607" v="1808"/>
          <ac:spMkLst>
            <pc:docMk/>
            <pc:sldMk cId="1413340390" sldId="8253"/>
            <ac:spMk id="111" creationId="{7018D64B-6224-D6FD-737D-0222D69F3545}"/>
          </ac:spMkLst>
        </pc:spChg>
        <pc:spChg chg="mod">
          <ac:chgData name="Praveen Namakkal Mohankumar" userId="8059d15b-4f8c-44f0-86d6-597a7b49ae19" providerId="ADAL" clId="{4145B09C-FFFF-6C46-85BA-522EBB5F5558}" dt="2024-04-28T05:02:00.607" v="1808"/>
          <ac:spMkLst>
            <pc:docMk/>
            <pc:sldMk cId="1413340390" sldId="8253"/>
            <ac:spMk id="112" creationId="{2707DB82-121E-E876-DC33-62151C17FD27}"/>
          </ac:spMkLst>
        </pc:spChg>
        <pc:spChg chg="mod">
          <ac:chgData name="Praveen Namakkal Mohankumar" userId="8059d15b-4f8c-44f0-86d6-597a7b49ae19" providerId="ADAL" clId="{4145B09C-FFFF-6C46-85BA-522EBB5F5558}" dt="2024-04-28T05:02:00.607" v="1808"/>
          <ac:spMkLst>
            <pc:docMk/>
            <pc:sldMk cId="1413340390" sldId="8253"/>
            <ac:spMk id="116" creationId="{760DB970-F202-896C-119A-F4A457F22A78}"/>
          </ac:spMkLst>
        </pc:spChg>
        <pc:spChg chg="mod">
          <ac:chgData name="Praveen Namakkal Mohankumar" userId="8059d15b-4f8c-44f0-86d6-597a7b49ae19" providerId="ADAL" clId="{4145B09C-FFFF-6C46-85BA-522EBB5F5558}" dt="2024-04-28T05:02:00.607" v="1808"/>
          <ac:spMkLst>
            <pc:docMk/>
            <pc:sldMk cId="1413340390" sldId="8253"/>
            <ac:spMk id="117" creationId="{11F9A7EA-0F98-0AAD-5D20-E58AC839E0DC}"/>
          </ac:spMkLst>
        </pc:spChg>
        <pc:spChg chg="add mod">
          <ac:chgData name="Praveen Namakkal Mohankumar" userId="8059d15b-4f8c-44f0-86d6-597a7b49ae19" providerId="ADAL" clId="{4145B09C-FFFF-6C46-85BA-522EBB5F5558}" dt="2024-04-28T05:03:01.193" v="1830" actId="1076"/>
          <ac:spMkLst>
            <pc:docMk/>
            <pc:sldMk cId="1413340390" sldId="8253"/>
            <ac:spMk id="121" creationId="{BD5B7EDE-2631-E868-7E09-C96FC6315713}"/>
          </ac:spMkLst>
        </pc:spChg>
        <pc:spChg chg="add mod">
          <ac:chgData name="Praveen Namakkal Mohankumar" userId="8059d15b-4f8c-44f0-86d6-597a7b49ae19" providerId="ADAL" clId="{4145B09C-FFFF-6C46-85BA-522EBB5F5558}" dt="2024-04-28T05:03:01.193" v="1830" actId="1076"/>
          <ac:spMkLst>
            <pc:docMk/>
            <pc:sldMk cId="1413340390" sldId="8253"/>
            <ac:spMk id="122" creationId="{B537AB1A-1C04-B49A-4BE2-797014B9EA9B}"/>
          </ac:spMkLst>
        </pc:spChg>
        <pc:spChg chg="add mod">
          <ac:chgData name="Praveen Namakkal Mohankumar" userId="8059d15b-4f8c-44f0-86d6-597a7b49ae19" providerId="ADAL" clId="{4145B09C-FFFF-6C46-85BA-522EBB5F5558}" dt="2024-04-28T05:03:01.193" v="1830" actId="1076"/>
          <ac:spMkLst>
            <pc:docMk/>
            <pc:sldMk cId="1413340390" sldId="8253"/>
            <ac:spMk id="123" creationId="{95B89B01-DC3F-8EC3-DAF5-5A39DA38DA6E}"/>
          </ac:spMkLst>
        </pc:spChg>
        <pc:spChg chg="add mod">
          <ac:chgData name="Praveen Namakkal Mohankumar" userId="8059d15b-4f8c-44f0-86d6-597a7b49ae19" providerId="ADAL" clId="{4145B09C-FFFF-6C46-85BA-522EBB5F5558}" dt="2024-04-28T05:03:01.193" v="1830" actId="1076"/>
          <ac:spMkLst>
            <pc:docMk/>
            <pc:sldMk cId="1413340390" sldId="8253"/>
            <ac:spMk id="124" creationId="{D8A60A21-8887-D797-E3D3-13CC96983F19}"/>
          </ac:spMkLst>
        </pc:spChg>
        <pc:spChg chg="add mod">
          <ac:chgData name="Praveen Namakkal Mohankumar" userId="8059d15b-4f8c-44f0-86d6-597a7b49ae19" providerId="ADAL" clId="{4145B09C-FFFF-6C46-85BA-522EBB5F5558}" dt="2024-04-28T05:03:01.193" v="1830" actId="1076"/>
          <ac:spMkLst>
            <pc:docMk/>
            <pc:sldMk cId="1413340390" sldId="8253"/>
            <ac:spMk id="125" creationId="{CDAF8FD8-A3DD-0BBB-B9DD-A3B4CACA0640}"/>
          </ac:spMkLst>
        </pc:spChg>
        <pc:spChg chg="add mod">
          <ac:chgData name="Praveen Namakkal Mohankumar" userId="8059d15b-4f8c-44f0-86d6-597a7b49ae19" providerId="ADAL" clId="{4145B09C-FFFF-6C46-85BA-522EBB5F5558}" dt="2024-04-28T05:03:01.193" v="1830" actId="1076"/>
          <ac:spMkLst>
            <pc:docMk/>
            <pc:sldMk cId="1413340390" sldId="8253"/>
            <ac:spMk id="126" creationId="{82E33697-93B7-3E2B-6908-547C194400B4}"/>
          </ac:spMkLst>
        </pc:spChg>
        <pc:spChg chg="add mod">
          <ac:chgData name="Praveen Namakkal Mohankumar" userId="8059d15b-4f8c-44f0-86d6-597a7b49ae19" providerId="ADAL" clId="{4145B09C-FFFF-6C46-85BA-522EBB5F5558}" dt="2024-04-28T05:03:01.193" v="1830" actId="1076"/>
          <ac:spMkLst>
            <pc:docMk/>
            <pc:sldMk cId="1413340390" sldId="8253"/>
            <ac:spMk id="127" creationId="{B018D38C-694B-84DD-413E-C52D74847227}"/>
          </ac:spMkLst>
        </pc:spChg>
        <pc:spChg chg="add mod">
          <ac:chgData name="Praveen Namakkal Mohankumar" userId="8059d15b-4f8c-44f0-86d6-597a7b49ae19" providerId="ADAL" clId="{4145B09C-FFFF-6C46-85BA-522EBB5F5558}" dt="2024-04-28T05:03:01.193" v="1830" actId="1076"/>
          <ac:spMkLst>
            <pc:docMk/>
            <pc:sldMk cId="1413340390" sldId="8253"/>
            <ac:spMk id="128" creationId="{9599F700-90C4-6DD3-FF72-32CC3EF81291}"/>
          </ac:spMkLst>
        </pc:spChg>
        <pc:spChg chg="add mod">
          <ac:chgData name="Praveen Namakkal Mohankumar" userId="8059d15b-4f8c-44f0-86d6-597a7b49ae19" providerId="ADAL" clId="{4145B09C-FFFF-6C46-85BA-522EBB5F5558}" dt="2024-04-28T23:28:18.982" v="6336" actId="113"/>
          <ac:spMkLst>
            <pc:docMk/>
            <pc:sldMk cId="1413340390" sldId="8253"/>
            <ac:spMk id="129" creationId="{A75B9361-A3EF-4B17-2C72-4C39B7088CBA}"/>
          </ac:spMkLst>
        </pc:spChg>
        <pc:spChg chg="add mod">
          <ac:chgData name="Praveen Namakkal Mohankumar" userId="8059d15b-4f8c-44f0-86d6-597a7b49ae19" providerId="ADAL" clId="{4145B09C-FFFF-6C46-85BA-522EBB5F5558}" dt="2024-04-28T05:11:11.137" v="2010" actId="113"/>
          <ac:spMkLst>
            <pc:docMk/>
            <pc:sldMk cId="1413340390" sldId="8253"/>
            <ac:spMk id="130" creationId="{8351D3E6-D090-E09A-9D9D-55377A895410}"/>
          </ac:spMkLst>
        </pc:spChg>
        <pc:spChg chg="add mod">
          <ac:chgData name="Praveen Namakkal Mohankumar" userId="8059d15b-4f8c-44f0-86d6-597a7b49ae19" providerId="ADAL" clId="{4145B09C-FFFF-6C46-85BA-522EBB5F5558}" dt="2024-04-28T05:03:01.193" v="1830" actId="1076"/>
          <ac:spMkLst>
            <pc:docMk/>
            <pc:sldMk cId="1413340390" sldId="8253"/>
            <ac:spMk id="131" creationId="{793BC5F9-5D82-094E-F656-DDFA0FDCD6EF}"/>
          </ac:spMkLst>
        </pc:spChg>
        <pc:spChg chg="add del mod">
          <ac:chgData name="Praveen Namakkal Mohankumar" userId="8059d15b-4f8c-44f0-86d6-597a7b49ae19" providerId="ADAL" clId="{4145B09C-FFFF-6C46-85BA-522EBB5F5558}" dt="2024-04-28T05:14:24.433" v="2112" actId="478"/>
          <ac:spMkLst>
            <pc:docMk/>
            <pc:sldMk cId="1413340390" sldId="8253"/>
            <ac:spMk id="132" creationId="{5C9BECEA-D833-58C9-00AB-12CDA96821C8}"/>
          </ac:spMkLst>
        </pc:spChg>
        <pc:spChg chg="add mod">
          <ac:chgData name="Praveen Namakkal Mohankumar" userId="8059d15b-4f8c-44f0-86d6-597a7b49ae19" providerId="ADAL" clId="{4145B09C-FFFF-6C46-85BA-522EBB5F5558}" dt="2024-04-28T05:14:31.200" v="2113" actId="1076"/>
          <ac:spMkLst>
            <pc:docMk/>
            <pc:sldMk cId="1413340390" sldId="8253"/>
            <ac:spMk id="133" creationId="{FA72B716-170B-D43B-EA02-B6C590DF2CA1}"/>
          </ac:spMkLst>
        </pc:spChg>
        <pc:spChg chg="add mod">
          <ac:chgData name="Praveen Namakkal Mohankumar" userId="8059d15b-4f8c-44f0-86d6-597a7b49ae19" providerId="ADAL" clId="{4145B09C-FFFF-6C46-85BA-522EBB5F5558}" dt="2024-04-28T05:03:01.193" v="1830" actId="1076"/>
          <ac:spMkLst>
            <pc:docMk/>
            <pc:sldMk cId="1413340390" sldId="8253"/>
            <ac:spMk id="134" creationId="{086793E4-E775-21A5-0045-E48F690B0EF7}"/>
          </ac:spMkLst>
        </pc:spChg>
        <pc:spChg chg="add mod">
          <ac:chgData name="Praveen Namakkal Mohankumar" userId="8059d15b-4f8c-44f0-86d6-597a7b49ae19" providerId="ADAL" clId="{4145B09C-FFFF-6C46-85BA-522EBB5F5558}" dt="2024-04-28T05:11:32.145" v="2018" actId="20577"/>
          <ac:spMkLst>
            <pc:docMk/>
            <pc:sldMk cId="1413340390" sldId="8253"/>
            <ac:spMk id="137" creationId="{172669FB-1B14-F860-6E57-1D31AAC92A09}"/>
          </ac:spMkLst>
        </pc:spChg>
        <pc:spChg chg="add del mod">
          <ac:chgData name="Praveen Namakkal Mohankumar" userId="8059d15b-4f8c-44f0-86d6-597a7b49ae19" providerId="ADAL" clId="{4145B09C-FFFF-6C46-85BA-522EBB5F5558}" dt="2024-04-28T05:08:31.159" v="1960" actId="478"/>
          <ac:spMkLst>
            <pc:docMk/>
            <pc:sldMk cId="1413340390" sldId="8253"/>
            <ac:spMk id="139" creationId="{FA996B08-5A40-97E1-7F1F-42FB75B836F6}"/>
          </ac:spMkLst>
        </pc:spChg>
        <pc:spChg chg="add del mod">
          <ac:chgData name="Praveen Namakkal Mohankumar" userId="8059d15b-4f8c-44f0-86d6-597a7b49ae19" providerId="ADAL" clId="{4145B09C-FFFF-6C46-85BA-522EBB5F5558}" dt="2024-04-28T05:08:35.433" v="1961" actId="478"/>
          <ac:spMkLst>
            <pc:docMk/>
            <pc:sldMk cId="1413340390" sldId="8253"/>
            <ac:spMk id="140" creationId="{CAFC9488-7DBC-5281-EF85-6828770B2396}"/>
          </ac:spMkLst>
        </pc:spChg>
        <pc:spChg chg="mod">
          <ac:chgData name="Praveen Namakkal Mohankumar" userId="8059d15b-4f8c-44f0-86d6-597a7b49ae19" providerId="ADAL" clId="{4145B09C-FFFF-6C46-85BA-522EBB5F5558}" dt="2024-04-28T05:02:14.478" v="1812" actId="207"/>
          <ac:spMkLst>
            <pc:docMk/>
            <pc:sldMk cId="1413340390" sldId="8253"/>
            <ac:spMk id="149" creationId="{B82B2014-5A39-2BA5-9608-FE4C37F696D1}"/>
          </ac:spMkLst>
        </pc:spChg>
        <pc:spChg chg="del mod">
          <ac:chgData name="Praveen Namakkal Mohankumar" userId="8059d15b-4f8c-44f0-86d6-597a7b49ae19" providerId="ADAL" clId="{4145B09C-FFFF-6C46-85BA-522EBB5F5558}" dt="2024-04-28T05:08:45.362" v="1964" actId="478"/>
          <ac:spMkLst>
            <pc:docMk/>
            <pc:sldMk cId="1413340390" sldId="8253"/>
            <ac:spMk id="152" creationId="{81C6A918-69F2-D5CE-DE0F-5CE845993FC3}"/>
          </ac:spMkLst>
        </pc:spChg>
        <pc:spChg chg="del mod">
          <ac:chgData name="Praveen Namakkal Mohankumar" userId="8059d15b-4f8c-44f0-86d6-597a7b49ae19" providerId="ADAL" clId="{4145B09C-FFFF-6C46-85BA-522EBB5F5558}" dt="2024-04-28T05:08:51.968" v="1965" actId="478"/>
          <ac:spMkLst>
            <pc:docMk/>
            <pc:sldMk cId="1413340390" sldId="8253"/>
            <ac:spMk id="153" creationId="{51BAB4C9-02D6-87CB-A72F-6D01429A8847}"/>
          </ac:spMkLst>
        </pc:spChg>
        <pc:spChg chg="mod">
          <ac:chgData name="Praveen Namakkal Mohankumar" userId="8059d15b-4f8c-44f0-86d6-597a7b49ae19" providerId="ADAL" clId="{4145B09C-FFFF-6C46-85BA-522EBB5F5558}" dt="2024-04-28T05:02:14.478" v="1812" actId="207"/>
          <ac:spMkLst>
            <pc:docMk/>
            <pc:sldMk cId="1413340390" sldId="8253"/>
            <ac:spMk id="158" creationId="{BF6A2D23-5147-21E6-288A-D6A16B8587B2}"/>
          </ac:spMkLst>
        </pc:spChg>
        <pc:spChg chg="del mod">
          <ac:chgData name="Praveen Namakkal Mohankumar" userId="8059d15b-4f8c-44f0-86d6-597a7b49ae19" providerId="ADAL" clId="{4145B09C-FFFF-6C46-85BA-522EBB5F5558}" dt="2024-04-28T05:08:58.342" v="1967" actId="478"/>
          <ac:spMkLst>
            <pc:docMk/>
            <pc:sldMk cId="1413340390" sldId="8253"/>
            <ac:spMk id="161" creationId="{37CBD075-2DA5-AB88-F398-13D93FC6B9EA}"/>
          </ac:spMkLst>
        </pc:spChg>
        <pc:spChg chg="del mod">
          <ac:chgData name="Praveen Namakkal Mohankumar" userId="8059d15b-4f8c-44f0-86d6-597a7b49ae19" providerId="ADAL" clId="{4145B09C-FFFF-6C46-85BA-522EBB5F5558}" dt="2024-04-28T05:09:00.493" v="1968" actId="478"/>
          <ac:spMkLst>
            <pc:docMk/>
            <pc:sldMk cId="1413340390" sldId="8253"/>
            <ac:spMk id="162" creationId="{298162D6-472C-CFA1-8870-A486131C76F9}"/>
          </ac:spMkLst>
        </pc:spChg>
        <pc:spChg chg="mod">
          <ac:chgData name="Praveen Namakkal Mohankumar" userId="8059d15b-4f8c-44f0-86d6-597a7b49ae19" providerId="ADAL" clId="{4145B09C-FFFF-6C46-85BA-522EBB5F5558}" dt="2024-04-28T05:02:14.478" v="1812" actId="207"/>
          <ac:spMkLst>
            <pc:docMk/>
            <pc:sldMk cId="1413340390" sldId="8253"/>
            <ac:spMk id="166" creationId="{B6BA7B15-AC16-77A7-65FF-6E4072443C84}"/>
          </ac:spMkLst>
        </pc:spChg>
        <pc:spChg chg="del mod">
          <ac:chgData name="Praveen Namakkal Mohankumar" userId="8059d15b-4f8c-44f0-86d6-597a7b49ae19" providerId="ADAL" clId="{4145B09C-FFFF-6C46-85BA-522EBB5F5558}" dt="2024-04-28T05:08:18.993" v="1957" actId="478"/>
          <ac:spMkLst>
            <pc:docMk/>
            <pc:sldMk cId="1413340390" sldId="8253"/>
            <ac:spMk id="169" creationId="{A986C966-F966-88CC-9293-884F5B000557}"/>
          </ac:spMkLst>
        </pc:spChg>
        <pc:spChg chg="del mod">
          <ac:chgData name="Praveen Namakkal Mohankumar" userId="8059d15b-4f8c-44f0-86d6-597a7b49ae19" providerId="ADAL" clId="{4145B09C-FFFF-6C46-85BA-522EBB5F5558}" dt="2024-04-28T05:08:22.577" v="1958" actId="478"/>
          <ac:spMkLst>
            <pc:docMk/>
            <pc:sldMk cId="1413340390" sldId="8253"/>
            <ac:spMk id="170" creationId="{CCE77ABA-1142-37B9-C5DD-2A18AFA7771C}"/>
          </ac:spMkLst>
        </pc:spChg>
        <pc:spChg chg="mod">
          <ac:chgData name="Praveen Namakkal Mohankumar" userId="8059d15b-4f8c-44f0-86d6-597a7b49ae19" providerId="ADAL" clId="{4145B09C-FFFF-6C46-85BA-522EBB5F5558}" dt="2024-04-28T05:02:14.478" v="1812" actId="207"/>
          <ac:spMkLst>
            <pc:docMk/>
            <pc:sldMk cId="1413340390" sldId="8253"/>
            <ac:spMk id="173" creationId="{30999ECC-00FF-7957-5C16-31F5B3AC2509}"/>
          </ac:spMkLst>
        </pc:spChg>
        <pc:spChg chg="del mod">
          <ac:chgData name="Praveen Namakkal Mohankumar" userId="8059d15b-4f8c-44f0-86d6-597a7b49ae19" providerId="ADAL" clId="{4145B09C-FFFF-6C46-85BA-522EBB5F5558}" dt="2024-04-28T05:09:06.912" v="1969" actId="478"/>
          <ac:spMkLst>
            <pc:docMk/>
            <pc:sldMk cId="1413340390" sldId="8253"/>
            <ac:spMk id="176" creationId="{F055868D-F3D2-B02F-2F6E-572DBA397047}"/>
          </ac:spMkLst>
        </pc:spChg>
        <pc:spChg chg="del mod">
          <ac:chgData name="Praveen Namakkal Mohankumar" userId="8059d15b-4f8c-44f0-86d6-597a7b49ae19" providerId="ADAL" clId="{4145B09C-FFFF-6C46-85BA-522EBB5F5558}" dt="2024-04-28T05:09:10.614" v="1972" actId="478"/>
          <ac:spMkLst>
            <pc:docMk/>
            <pc:sldMk cId="1413340390" sldId="8253"/>
            <ac:spMk id="177" creationId="{8E030A6B-71A8-BCAA-4E28-9186A50B83A9}"/>
          </ac:spMkLst>
        </pc:spChg>
        <pc:spChg chg="mod">
          <ac:chgData name="Praveen Namakkal Mohankumar" userId="8059d15b-4f8c-44f0-86d6-597a7b49ae19" providerId="ADAL" clId="{4145B09C-FFFF-6C46-85BA-522EBB5F5558}" dt="2024-04-28T05:02:14.478" v="1812" actId="207"/>
          <ac:spMkLst>
            <pc:docMk/>
            <pc:sldMk cId="1413340390" sldId="8253"/>
            <ac:spMk id="180" creationId="{3C6329BD-5CAC-1029-DFDB-D8ED1E2CC9F2}"/>
          </ac:spMkLst>
        </pc:spChg>
        <pc:spChg chg="del mod">
          <ac:chgData name="Praveen Namakkal Mohankumar" userId="8059d15b-4f8c-44f0-86d6-597a7b49ae19" providerId="ADAL" clId="{4145B09C-FFFF-6C46-85BA-522EBB5F5558}" dt="2024-04-28T05:09:17.733" v="1975" actId="478"/>
          <ac:spMkLst>
            <pc:docMk/>
            <pc:sldMk cId="1413340390" sldId="8253"/>
            <ac:spMk id="183" creationId="{97F7B062-501D-7284-DDBA-2D34421CC07C}"/>
          </ac:spMkLst>
        </pc:spChg>
        <pc:spChg chg="del mod">
          <ac:chgData name="Praveen Namakkal Mohankumar" userId="8059d15b-4f8c-44f0-86d6-597a7b49ae19" providerId="ADAL" clId="{4145B09C-FFFF-6C46-85BA-522EBB5F5558}" dt="2024-04-28T05:09:20.107" v="1976" actId="478"/>
          <ac:spMkLst>
            <pc:docMk/>
            <pc:sldMk cId="1413340390" sldId="8253"/>
            <ac:spMk id="184" creationId="{D455EEC9-6A07-683C-93AA-71EE636E0A52}"/>
          </ac:spMkLst>
        </pc:spChg>
        <pc:spChg chg="del mod">
          <ac:chgData name="Praveen Namakkal Mohankumar" userId="8059d15b-4f8c-44f0-86d6-597a7b49ae19" providerId="ADAL" clId="{4145B09C-FFFF-6C46-85BA-522EBB5F5558}" dt="2024-04-28T05:09:26.762" v="1977" actId="478"/>
          <ac:spMkLst>
            <pc:docMk/>
            <pc:sldMk cId="1413340390" sldId="8253"/>
            <ac:spMk id="191" creationId="{83860697-BB38-F29E-FA6C-B9E3CA319ABF}"/>
          </ac:spMkLst>
        </pc:spChg>
        <pc:spChg chg="del mod topLvl">
          <ac:chgData name="Praveen Namakkal Mohankumar" userId="8059d15b-4f8c-44f0-86d6-597a7b49ae19" providerId="ADAL" clId="{4145B09C-FFFF-6C46-85BA-522EBB5F5558}" dt="2024-04-28T05:09:31.568" v="1980" actId="478"/>
          <ac:spMkLst>
            <pc:docMk/>
            <pc:sldMk cId="1413340390" sldId="8253"/>
            <ac:spMk id="192" creationId="{14F7F0D6-1ECB-70D7-A669-911B5CC5BA42}"/>
          </ac:spMkLst>
        </pc:spChg>
        <pc:spChg chg="del mod topLvl">
          <ac:chgData name="Praveen Namakkal Mohankumar" userId="8059d15b-4f8c-44f0-86d6-597a7b49ae19" providerId="ADAL" clId="{4145B09C-FFFF-6C46-85BA-522EBB5F5558}" dt="2024-04-28T05:08:37.434" v="1962" actId="478"/>
          <ac:spMkLst>
            <pc:docMk/>
            <pc:sldMk cId="1413340390" sldId="8253"/>
            <ac:spMk id="196" creationId="{357BE5D2-D116-64A6-801A-FC9631EB42F9}"/>
          </ac:spMkLst>
        </pc:spChg>
        <pc:spChg chg="del mod topLvl">
          <ac:chgData name="Praveen Namakkal Mohankumar" userId="8059d15b-4f8c-44f0-86d6-597a7b49ae19" providerId="ADAL" clId="{4145B09C-FFFF-6C46-85BA-522EBB5F5558}" dt="2024-04-28T05:08:39.442" v="1963" actId="478"/>
          <ac:spMkLst>
            <pc:docMk/>
            <pc:sldMk cId="1413340390" sldId="8253"/>
            <ac:spMk id="197" creationId="{8B003CC9-C006-B4FF-AB55-BABC32E9B063}"/>
          </ac:spMkLst>
        </pc:spChg>
        <pc:spChg chg="mod topLvl">
          <ac:chgData name="Praveen Namakkal Mohankumar" userId="8059d15b-4f8c-44f0-86d6-597a7b49ae19" providerId="ADAL" clId="{4145B09C-FFFF-6C46-85BA-522EBB5F5558}" dt="2024-04-29T17:27:52.715" v="8672" actId="165"/>
          <ac:spMkLst>
            <pc:docMk/>
            <pc:sldMk cId="1413340390" sldId="8253"/>
            <ac:spMk id="199" creationId="{A08D685A-143D-5EC8-079C-EF63335BFA0C}"/>
          </ac:spMkLst>
        </pc:spChg>
        <pc:spChg chg="mod topLvl">
          <ac:chgData name="Praveen Namakkal Mohankumar" userId="8059d15b-4f8c-44f0-86d6-597a7b49ae19" providerId="ADAL" clId="{4145B09C-FFFF-6C46-85BA-522EBB5F5558}" dt="2024-04-29T17:27:52.715" v="8672" actId="165"/>
          <ac:spMkLst>
            <pc:docMk/>
            <pc:sldMk cId="1413340390" sldId="8253"/>
            <ac:spMk id="200" creationId="{C90FA95D-D59D-2B80-6B65-E6BBD7DDA39A}"/>
          </ac:spMkLst>
        </pc:spChg>
        <pc:spChg chg="mod topLvl">
          <ac:chgData name="Praveen Namakkal Mohankumar" userId="8059d15b-4f8c-44f0-86d6-597a7b49ae19" providerId="ADAL" clId="{4145B09C-FFFF-6C46-85BA-522EBB5F5558}" dt="2024-04-29T17:27:52.715" v="8672" actId="165"/>
          <ac:spMkLst>
            <pc:docMk/>
            <pc:sldMk cId="1413340390" sldId="8253"/>
            <ac:spMk id="201" creationId="{CC352DF9-CA71-1C4E-1287-0967E80552EC}"/>
          </ac:spMkLst>
        </pc:spChg>
        <pc:spChg chg="add mod">
          <ac:chgData name="Praveen Namakkal Mohankumar" userId="8059d15b-4f8c-44f0-86d6-597a7b49ae19" providerId="ADAL" clId="{4145B09C-FFFF-6C46-85BA-522EBB5F5558}" dt="2024-04-28T05:14:47.395" v="2125" actId="1076"/>
          <ac:spMkLst>
            <pc:docMk/>
            <pc:sldMk cId="1413340390" sldId="8253"/>
            <ac:spMk id="210" creationId="{107393FC-0409-645C-E4C0-FD62411C125A}"/>
          </ac:spMkLst>
        </pc:spChg>
        <pc:spChg chg="add mod">
          <ac:chgData name="Praveen Namakkal Mohankumar" userId="8059d15b-4f8c-44f0-86d6-597a7b49ae19" providerId="ADAL" clId="{4145B09C-FFFF-6C46-85BA-522EBB5F5558}" dt="2024-04-28T05:13:47.362" v="2100" actId="1076"/>
          <ac:spMkLst>
            <pc:docMk/>
            <pc:sldMk cId="1413340390" sldId="8253"/>
            <ac:spMk id="211" creationId="{37446350-3C82-56A6-B921-307B4CABEE2C}"/>
          </ac:spMkLst>
        </pc:spChg>
        <pc:spChg chg="add mod">
          <ac:chgData name="Praveen Namakkal Mohankumar" userId="8059d15b-4f8c-44f0-86d6-597a7b49ae19" providerId="ADAL" clId="{4145B09C-FFFF-6C46-85BA-522EBB5F5558}" dt="2024-04-28T05:13:51.077" v="2102" actId="1076"/>
          <ac:spMkLst>
            <pc:docMk/>
            <pc:sldMk cId="1413340390" sldId="8253"/>
            <ac:spMk id="212" creationId="{C3B6FFAE-0AAB-F6E6-67C8-FF973F63D76B}"/>
          </ac:spMkLst>
        </pc:spChg>
        <pc:spChg chg="add mod">
          <ac:chgData name="Praveen Namakkal Mohankumar" userId="8059d15b-4f8c-44f0-86d6-597a7b49ae19" providerId="ADAL" clId="{4145B09C-FFFF-6C46-85BA-522EBB5F5558}" dt="2024-04-28T05:13:55.609" v="2104" actId="1076"/>
          <ac:spMkLst>
            <pc:docMk/>
            <pc:sldMk cId="1413340390" sldId="8253"/>
            <ac:spMk id="213" creationId="{5EA0F0AD-2ED2-3930-18E9-F8C226BFAB7E}"/>
          </ac:spMkLst>
        </pc:spChg>
        <pc:spChg chg="add mod">
          <ac:chgData name="Praveen Namakkal Mohankumar" userId="8059d15b-4f8c-44f0-86d6-597a7b49ae19" providerId="ADAL" clId="{4145B09C-FFFF-6C46-85BA-522EBB5F5558}" dt="2024-04-28T05:14:04.694" v="2106" actId="1076"/>
          <ac:spMkLst>
            <pc:docMk/>
            <pc:sldMk cId="1413340390" sldId="8253"/>
            <ac:spMk id="214" creationId="{BC693355-5170-33C1-CF98-98A41B32DB10}"/>
          </ac:spMkLst>
        </pc:spChg>
        <pc:spChg chg="add mod">
          <ac:chgData name="Praveen Namakkal Mohankumar" userId="8059d15b-4f8c-44f0-86d6-597a7b49ae19" providerId="ADAL" clId="{4145B09C-FFFF-6C46-85BA-522EBB5F5558}" dt="2024-04-28T05:14:09.407" v="2108" actId="1076"/>
          <ac:spMkLst>
            <pc:docMk/>
            <pc:sldMk cId="1413340390" sldId="8253"/>
            <ac:spMk id="215" creationId="{95CF1987-4701-1A57-624E-6558282DF1E2}"/>
          </ac:spMkLst>
        </pc:spChg>
        <pc:spChg chg="add mod">
          <ac:chgData name="Praveen Namakkal Mohankumar" userId="8059d15b-4f8c-44f0-86d6-597a7b49ae19" providerId="ADAL" clId="{4145B09C-FFFF-6C46-85BA-522EBB5F5558}" dt="2024-04-28T05:14:09.880" v="2109"/>
          <ac:spMkLst>
            <pc:docMk/>
            <pc:sldMk cId="1413340390" sldId="8253"/>
            <ac:spMk id="216" creationId="{E15C19B7-FBAF-0023-0B5E-4313292AC292}"/>
          </ac:spMkLst>
        </pc:spChg>
        <pc:spChg chg="add mod">
          <ac:chgData name="Praveen Namakkal Mohankumar" userId="8059d15b-4f8c-44f0-86d6-597a7b49ae19" providerId="ADAL" clId="{4145B09C-FFFF-6C46-85BA-522EBB5F5558}" dt="2024-04-28T05:14:15.811" v="2111" actId="1076"/>
          <ac:spMkLst>
            <pc:docMk/>
            <pc:sldMk cId="1413340390" sldId="8253"/>
            <ac:spMk id="217" creationId="{915D665B-195E-8726-802B-7C17981DDBBD}"/>
          </ac:spMkLst>
        </pc:spChg>
        <pc:spChg chg="add mod">
          <ac:chgData name="Praveen Namakkal Mohankumar" userId="8059d15b-4f8c-44f0-86d6-597a7b49ae19" providerId="ADAL" clId="{4145B09C-FFFF-6C46-85BA-522EBB5F5558}" dt="2024-04-28T23:28:21.442" v="6339" actId="1038"/>
          <ac:spMkLst>
            <pc:docMk/>
            <pc:sldMk cId="1413340390" sldId="8253"/>
            <ac:spMk id="218" creationId="{2A11D744-D602-D6FA-EF29-2EC309B88907}"/>
          </ac:spMkLst>
        </pc:spChg>
        <pc:grpChg chg="add mod">
          <ac:chgData name="Praveen Namakkal Mohankumar" userId="8059d15b-4f8c-44f0-86d6-597a7b49ae19" providerId="ADAL" clId="{4145B09C-FFFF-6C46-85BA-522EBB5F5558}" dt="2024-04-28T05:02:00.607" v="1808"/>
          <ac:grpSpMkLst>
            <pc:docMk/>
            <pc:sldMk cId="1413340390" sldId="8253"/>
            <ac:grpSpMk id="7" creationId="{6D7E3F36-4F30-7210-E072-8F8848959BEF}"/>
          </ac:grpSpMkLst>
        </pc:grpChg>
        <pc:grpChg chg="del">
          <ac:chgData name="Praveen Namakkal Mohankumar" userId="8059d15b-4f8c-44f0-86d6-597a7b49ae19" providerId="ADAL" clId="{4145B09C-FFFF-6C46-85BA-522EBB5F5558}" dt="2024-04-28T05:00:11.946" v="1805" actId="478"/>
          <ac:grpSpMkLst>
            <pc:docMk/>
            <pc:sldMk cId="1413340390" sldId="8253"/>
            <ac:grpSpMk id="55" creationId="{FDBE9C28-08AA-A28B-EF67-8544C66B3BB3}"/>
          </ac:grpSpMkLst>
        </pc:grpChg>
        <pc:grpChg chg="del">
          <ac:chgData name="Praveen Namakkal Mohankumar" userId="8059d15b-4f8c-44f0-86d6-597a7b49ae19" providerId="ADAL" clId="{4145B09C-FFFF-6C46-85BA-522EBB5F5558}" dt="2024-04-28T05:00:11.946" v="1805" actId="478"/>
          <ac:grpSpMkLst>
            <pc:docMk/>
            <pc:sldMk cId="1413340390" sldId="8253"/>
            <ac:grpSpMk id="56" creationId="{AA2047B8-ED1A-5CCF-9648-35B940C81635}"/>
          </ac:grpSpMkLst>
        </pc:grpChg>
        <pc:grpChg chg="del">
          <ac:chgData name="Praveen Namakkal Mohankumar" userId="8059d15b-4f8c-44f0-86d6-597a7b49ae19" providerId="ADAL" clId="{4145B09C-FFFF-6C46-85BA-522EBB5F5558}" dt="2024-04-28T05:00:11.946" v="1805" actId="478"/>
          <ac:grpSpMkLst>
            <pc:docMk/>
            <pc:sldMk cId="1413340390" sldId="8253"/>
            <ac:grpSpMk id="58" creationId="{42975BD3-0A91-22C3-99D3-22AFEA7276FD}"/>
          </ac:grpSpMkLst>
        </pc:grpChg>
        <pc:grpChg chg="del">
          <ac:chgData name="Praveen Namakkal Mohankumar" userId="8059d15b-4f8c-44f0-86d6-597a7b49ae19" providerId="ADAL" clId="{4145B09C-FFFF-6C46-85BA-522EBB5F5558}" dt="2024-04-28T05:00:11.946" v="1805" actId="478"/>
          <ac:grpSpMkLst>
            <pc:docMk/>
            <pc:sldMk cId="1413340390" sldId="8253"/>
            <ac:grpSpMk id="59" creationId="{6E401836-65C7-E4EB-858C-0A6B7D36709D}"/>
          </ac:grpSpMkLst>
        </pc:grpChg>
        <pc:grpChg chg="del">
          <ac:chgData name="Praveen Namakkal Mohankumar" userId="8059d15b-4f8c-44f0-86d6-597a7b49ae19" providerId="ADAL" clId="{4145B09C-FFFF-6C46-85BA-522EBB5F5558}" dt="2024-04-28T05:00:14.366" v="1806" actId="478"/>
          <ac:grpSpMkLst>
            <pc:docMk/>
            <pc:sldMk cId="1413340390" sldId="8253"/>
            <ac:grpSpMk id="60" creationId="{4CF283A3-D40F-1500-EEAA-026DEE9CF4C0}"/>
          </ac:grpSpMkLst>
        </pc:grpChg>
        <pc:grpChg chg="add mod">
          <ac:chgData name="Praveen Namakkal Mohankumar" userId="8059d15b-4f8c-44f0-86d6-597a7b49ae19" providerId="ADAL" clId="{4145B09C-FFFF-6C46-85BA-522EBB5F5558}" dt="2024-04-28T05:02:00.607" v="1808"/>
          <ac:grpSpMkLst>
            <pc:docMk/>
            <pc:sldMk cId="1413340390" sldId="8253"/>
            <ac:grpSpMk id="66" creationId="{DF4935B0-BF48-0F72-CC13-97FFAE59DB0A}"/>
          </ac:grpSpMkLst>
        </pc:grpChg>
        <pc:grpChg chg="mod">
          <ac:chgData name="Praveen Namakkal Mohankumar" userId="8059d15b-4f8c-44f0-86d6-597a7b49ae19" providerId="ADAL" clId="{4145B09C-FFFF-6C46-85BA-522EBB5F5558}" dt="2024-04-28T05:02:00.607" v="1808"/>
          <ac:grpSpMkLst>
            <pc:docMk/>
            <pc:sldMk cId="1413340390" sldId="8253"/>
            <ac:grpSpMk id="70" creationId="{9F35C200-2DB8-8908-70CC-392324A614B2}"/>
          </ac:grpSpMkLst>
        </pc:grpChg>
        <pc:grpChg chg="add mod">
          <ac:chgData name="Praveen Namakkal Mohankumar" userId="8059d15b-4f8c-44f0-86d6-597a7b49ae19" providerId="ADAL" clId="{4145B09C-FFFF-6C46-85BA-522EBB5F5558}" dt="2024-04-28T05:02:00.607" v="1808"/>
          <ac:grpSpMkLst>
            <pc:docMk/>
            <pc:sldMk cId="1413340390" sldId="8253"/>
            <ac:grpSpMk id="76" creationId="{041269A1-AC6A-9532-4A8A-26A3F7CD0ADA}"/>
          </ac:grpSpMkLst>
        </pc:grpChg>
        <pc:grpChg chg="mod">
          <ac:chgData name="Praveen Namakkal Mohankumar" userId="8059d15b-4f8c-44f0-86d6-597a7b49ae19" providerId="ADAL" clId="{4145B09C-FFFF-6C46-85BA-522EBB5F5558}" dt="2024-04-28T05:02:00.607" v="1808"/>
          <ac:grpSpMkLst>
            <pc:docMk/>
            <pc:sldMk cId="1413340390" sldId="8253"/>
            <ac:grpSpMk id="80" creationId="{09C88BD2-07F3-0F59-93BB-955D68725816}"/>
          </ac:grpSpMkLst>
        </pc:grpChg>
        <pc:grpChg chg="add mod">
          <ac:chgData name="Praveen Namakkal Mohankumar" userId="8059d15b-4f8c-44f0-86d6-597a7b49ae19" providerId="ADAL" clId="{4145B09C-FFFF-6C46-85BA-522EBB5F5558}" dt="2024-04-28T05:02:00.607" v="1808"/>
          <ac:grpSpMkLst>
            <pc:docMk/>
            <pc:sldMk cId="1413340390" sldId="8253"/>
            <ac:grpSpMk id="84" creationId="{D5AD074D-42A9-5B82-DE42-C064F9B9C835}"/>
          </ac:grpSpMkLst>
        </pc:grpChg>
        <pc:grpChg chg="mod">
          <ac:chgData name="Praveen Namakkal Mohankumar" userId="8059d15b-4f8c-44f0-86d6-597a7b49ae19" providerId="ADAL" clId="{4145B09C-FFFF-6C46-85BA-522EBB5F5558}" dt="2024-04-28T05:02:00.607" v="1808"/>
          <ac:grpSpMkLst>
            <pc:docMk/>
            <pc:sldMk cId="1413340390" sldId="8253"/>
            <ac:grpSpMk id="88" creationId="{2B1E6001-E9CE-3D9E-58C0-7873404B26AD}"/>
          </ac:grpSpMkLst>
        </pc:grpChg>
        <pc:grpChg chg="add mod">
          <ac:chgData name="Praveen Namakkal Mohankumar" userId="8059d15b-4f8c-44f0-86d6-597a7b49ae19" providerId="ADAL" clId="{4145B09C-FFFF-6C46-85BA-522EBB5F5558}" dt="2024-04-28T05:02:00.607" v="1808"/>
          <ac:grpSpMkLst>
            <pc:docMk/>
            <pc:sldMk cId="1413340390" sldId="8253"/>
            <ac:grpSpMk id="91" creationId="{235E2FC5-1B68-3602-3686-3CA1C0B2EB42}"/>
          </ac:grpSpMkLst>
        </pc:grpChg>
        <pc:grpChg chg="mod">
          <ac:chgData name="Praveen Namakkal Mohankumar" userId="8059d15b-4f8c-44f0-86d6-597a7b49ae19" providerId="ADAL" clId="{4145B09C-FFFF-6C46-85BA-522EBB5F5558}" dt="2024-04-28T05:02:00.607" v="1808"/>
          <ac:grpSpMkLst>
            <pc:docMk/>
            <pc:sldMk cId="1413340390" sldId="8253"/>
            <ac:grpSpMk id="95" creationId="{19405A2F-5243-8F2D-CF7F-F2896A7A325C}"/>
          </ac:grpSpMkLst>
        </pc:grpChg>
        <pc:grpChg chg="add mod">
          <ac:chgData name="Praveen Namakkal Mohankumar" userId="8059d15b-4f8c-44f0-86d6-597a7b49ae19" providerId="ADAL" clId="{4145B09C-FFFF-6C46-85BA-522EBB5F5558}" dt="2024-04-28T05:02:00.607" v="1808"/>
          <ac:grpSpMkLst>
            <pc:docMk/>
            <pc:sldMk cId="1413340390" sldId="8253"/>
            <ac:grpSpMk id="98" creationId="{BD088908-BD08-4856-CE8F-B64288622F6A}"/>
          </ac:grpSpMkLst>
        </pc:grpChg>
        <pc:grpChg chg="mod">
          <ac:chgData name="Praveen Namakkal Mohankumar" userId="8059d15b-4f8c-44f0-86d6-597a7b49ae19" providerId="ADAL" clId="{4145B09C-FFFF-6C46-85BA-522EBB5F5558}" dt="2024-04-28T05:02:00.607" v="1808"/>
          <ac:grpSpMkLst>
            <pc:docMk/>
            <pc:sldMk cId="1413340390" sldId="8253"/>
            <ac:grpSpMk id="102" creationId="{C74968FC-39AA-D708-5012-0AE626BE2F90}"/>
          </ac:grpSpMkLst>
        </pc:grpChg>
        <pc:grpChg chg="add mod">
          <ac:chgData name="Praveen Namakkal Mohankumar" userId="8059d15b-4f8c-44f0-86d6-597a7b49ae19" providerId="ADAL" clId="{4145B09C-FFFF-6C46-85BA-522EBB5F5558}" dt="2024-04-28T05:02:00.607" v="1808"/>
          <ac:grpSpMkLst>
            <pc:docMk/>
            <pc:sldMk cId="1413340390" sldId="8253"/>
            <ac:grpSpMk id="108" creationId="{F06DBB8F-187D-3C2E-17C5-7922A37CE218}"/>
          </ac:grpSpMkLst>
        </pc:grpChg>
        <pc:grpChg chg="mod">
          <ac:chgData name="Praveen Namakkal Mohankumar" userId="8059d15b-4f8c-44f0-86d6-597a7b49ae19" providerId="ADAL" clId="{4145B09C-FFFF-6C46-85BA-522EBB5F5558}" dt="2024-04-28T05:02:00.607" v="1808"/>
          <ac:grpSpMkLst>
            <pc:docMk/>
            <pc:sldMk cId="1413340390" sldId="8253"/>
            <ac:grpSpMk id="110" creationId="{20FACF8F-495E-7D0C-FC1B-57635C43B2C7}"/>
          </ac:grpSpMkLst>
        </pc:grpChg>
        <pc:grpChg chg="add mod">
          <ac:chgData name="Praveen Namakkal Mohankumar" userId="8059d15b-4f8c-44f0-86d6-597a7b49ae19" providerId="ADAL" clId="{4145B09C-FFFF-6C46-85BA-522EBB5F5558}" dt="2024-04-28T05:02:00.607" v="1808"/>
          <ac:grpSpMkLst>
            <pc:docMk/>
            <pc:sldMk cId="1413340390" sldId="8253"/>
            <ac:grpSpMk id="115" creationId="{51B82CEE-F3C0-5A0D-2089-DF2D13FDFA7A}"/>
          </ac:grpSpMkLst>
        </pc:grpChg>
        <pc:grpChg chg="add mod">
          <ac:chgData name="Praveen Namakkal Mohankumar" userId="8059d15b-4f8c-44f0-86d6-597a7b49ae19" providerId="ADAL" clId="{4145B09C-FFFF-6C46-85BA-522EBB5F5558}" dt="2024-04-28T05:03:01.193" v="1830" actId="1076"/>
          <ac:grpSpMkLst>
            <pc:docMk/>
            <pc:sldMk cId="1413340390" sldId="8253"/>
            <ac:grpSpMk id="118" creationId="{C51EEFAE-C860-8174-AB68-C82665C1C04C}"/>
          </ac:grpSpMkLst>
        </pc:grpChg>
        <pc:grpChg chg="add del mod">
          <ac:chgData name="Praveen Namakkal Mohankumar" userId="8059d15b-4f8c-44f0-86d6-597a7b49ae19" providerId="ADAL" clId="{4145B09C-FFFF-6C46-85BA-522EBB5F5558}" dt="2024-04-28T05:10:42.370" v="2001" actId="478"/>
          <ac:grpSpMkLst>
            <pc:docMk/>
            <pc:sldMk cId="1413340390" sldId="8253"/>
            <ac:grpSpMk id="147" creationId="{0F990A7B-5B8B-249B-91D4-85B11B061971}"/>
          </ac:grpSpMkLst>
        </pc:grpChg>
        <pc:grpChg chg="del mod">
          <ac:chgData name="Praveen Namakkal Mohankumar" userId="8059d15b-4f8c-44f0-86d6-597a7b49ae19" providerId="ADAL" clId="{4145B09C-FFFF-6C46-85BA-522EBB5F5558}" dt="2024-04-28T05:08:45.362" v="1964" actId="478"/>
          <ac:grpSpMkLst>
            <pc:docMk/>
            <pc:sldMk cId="1413340390" sldId="8253"/>
            <ac:grpSpMk id="150" creationId="{80980E54-FC87-9CE8-A997-417AE8995992}"/>
          </ac:grpSpMkLst>
        </pc:grpChg>
        <pc:grpChg chg="add mod">
          <ac:chgData name="Praveen Namakkal Mohankumar" userId="8059d15b-4f8c-44f0-86d6-597a7b49ae19" providerId="ADAL" clId="{4145B09C-FFFF-6C46-85BA-522EBB5F5558}" dt="2024-04-28T05:03:01.193" v="1830" actId="1076"/>
          <ac:grpSpMkLst>
            <pc:docMk/>
            <pc:sldMk cId="1413340390" sldId="8253"/>
            <ac:grpSpMk id="156" creationId="{1F46F17E-DCD5-F356-638E-A9EA547B0835}"/>
          </ac:grpSpMkLst>
        </pc:grpChg>
        <pc:grpChg chg="del mod">
          <ac:chgData name="Praveen Namakkal Mohankumar" userId="8059d15b-4f8c-44f0-86d6-597a7b49ae19" providerId="ADAL" clId="{4145B09C-FFFF-6C46-85BA-522EBB5F5558}" dt="2024-04-28T05:08:58.342" v="1967" actId="478"/>
          <ac:grpSpMkLst>
            <pc:docMk/>
            <pc:sldMk cId="1413340390" sldId="8253"/>
            <ac:grpSpMk id="160" creationId="{3B927A30-FEFB-8E94-B6DB-D5114FEB5257}"/>
          </ac:grpSpMkLst>
        </pc:grpChg>
        <pc:grpChg chg="add mod">
          <ac:chgData name="Praveen Namakkal Mohankumar" userId="8059d15b-4f8c-44f0-86d6-597a7b49ae19" providerId="ADAL" clId="{4145B09C-FFFF-6C46-85BA-522EBB5F5558}" dt="2024-04-28T05:03:01.193" v="1830" actId="1076"/>
          <ac:grpSpMkLst>
            <pc:docMk/>
            <pc:sldMk cId="1413340390" sldId="8253"/>
            <ac:grpSpMk id="164" creationId="{A1B5EFF8-8AD8-B55F-218A-28F1D29FED27}"/>
          </ac:grpSpMkLst>
        </pc:grpChg>
        <pc:grpChg chg="del mod">
          <ac:chgData name="Praveen Namakkal Mohankumar" userId="8059d15b-4f8c-44f0-86d6-597a7b49ae19" providerId="ADAL" clId="{4145B09C-FFFF-6C46-85BA-522EBB5F5558}" dt="2024-04-28T05:08:18.993" v="1957" actId="478"/>
          <ac:grpSpMkLst>
            <pc:docMk/>
            <pc:sldMk cId="1413340390" sldId="8253"/>
            <ac:grpSpMk id="168" creationId="{2C805A15-6FB3-2B13-410F-955674D08B2E}"/>
          </ac:grpSpMkLst>
        </pc:grpChg>
        <pc:grpChg chg="add mod">
          <ac:chgData name="Praveen Namakkal Mohankumar" userId="8059d15b-4f8c-44f0-86d6-597a7b49ae19" providerId="ADAL" clId="{4145B09C-FFFF-6C46-85BA-522EBB5F5558}" dt="2024-04-28T05:09:09.615" v="1971" actId="1076"/>
          <ac:grpSpMkLst>
            <pc:docMk/>
            <pc:sldMk cId="1413340390" sldId="8253"/>
            <ac:grpSpMk id="171" creationId="{001320E0-1D3B-497B-511D-FB843A2ED708}"/>
          </ac:grpSpMkLst>
        </pc:grpChg>
        <pc:grpChg chg="del mod">
          <ac:chgData name="Praveen Namakkal Mohankumar" userId="8059d15b-4f8c-44f0-86d6-597a7b49ae19" providerId="ADAL" clId="{4145B09C-FFFF-6C46-85BA-522EBB5F5558}" dt="2024-04-28T05:09:06.912" v="1969" actId="478"/>
          <ac:grpSpMkLst>
            <pc:docMk/>
            <pc:sldMk cId="1413340390" sldId="8253"/>
            <ac:grpSpMk id="175" creationId="{A18ACE8E-5B98-E3B8-792E-8E37A81492F3}"/>
          </ac:grpSpMkLst>
        </pc:grpChg>
        <pc:grpChg chg="add mod">
          <ac:chgData name="Praveen Namakkal Mohankumar" userId="8059d15b-4f8c-44f0-86d6-597a7b49ae19" providerId="ADAL" clId="{4145B09C-FFFF-6C46-85BA-522EBB5F5558}" dt="2024-04-28T05:03:01.193" v="1830" actId="1076"/>
          <ac:grpSpMkLst>
            <pc:docMk/>
            <pc:sldMk cId="1413340390" sldId="8253"/>
            <ac:grpSpMk id="178" creationId="{D0B5B5CE-1FF9-B836-8ACA-68DD1142118F}"/>
          </ac:grpSpMkLst>
        </pc:grpChg>
        <pc:grpChg chg="del mod">
          <ac:chgData name="Praveen Namakkal Mohankumar" userId="8059d15b-4f8c-44f0-86d6-597a7b49ae19" providerId="ADAL" clId="{4145B09C-FFFF-6C46-85BA-522EBB5F5558}" dt="2024-04-28T05:09:17.733" v="1975" actId="478"/>
          <ac:grpSpMkLst>
            <pc:docMk/>
            <pc:sldMk cId="1413340390" sldId="8253"/>
            <ac:grpSpMk id="182" creationId="{E253AFE2-2E19-D8BB-DE30-A298FA3B5189}"/>
          </ac:grpSpMkLst>
        </pc:grpChg>
        <pc:grpChg chg="add del mod">
          <ac:chgData name="Praveen Namakkal Mohankumar" userId="8059d15b-4f8c-44f0-86d6-597a7b49ae19" providerId="ADAL" clId="{4145B09C-FFFF-6C46-85BA-522EBB5F5558}" dt="2024-04-28T05:09:31.568" v="1980" actId="478"/>
          <ac:grpSpMkLst>
            <pc:docMk/>
            <pc:sldMk cId="1413340390" sldId="8253"/>
            <ac:grpSpMk id="188" creationId="{820BA9EC-B6BA-A132-D899-5ECAC3F408C5}"/>
          </ac:grpSpMkLst>
        </pc:grpChg>
        <pc:grpChg chg="del mod">
          <ac:chgData name="Praveen Namakkal Mohankumar" userId="8059d15b-4f8c-44f0-86d6-597a7b49ae19" providerId="ADAL" clId="{4145B09C-FFFF-6C46-85BA-522EBB5F5558}" dt="2024-04-28T05:09:26.762" v="1977" actId="478"/>
          <ac:grpSpMkLst>
            <pc:docMk/>
            <pc:sldMk cId="1413340390" sldId="8253"/>
            <ac:grpSpMk id="190" creationId="{98B60A77-956C-1502-6BFB-3072F09E507A}"/>
          </ac:grpSpMkLst>
        </pc:grpChg>
        <pc:grpChg chg="add del mod">
          <ac:chgData name="Praveen Namakkal Mohankumar" userId="8059d15b-4f8c-44f0-86d6-597a7b49ae19" providerId="ADAL" clId="{4145B09C-FFFF-6C46-85BA-522EBB5F5558}" dt="2024-04-28T05:08:37.434" v="1962" actId="478"/>
          <ac:grpSpMkLst>
            <pc:docMk/>
            <pc:sldMk cId="1413340390" sldId="8253"/>
            <ac:grpSpMk id="195" creationId="{E189F7DA-895C-FD52-77B5-59E8FFD28879}"/>
          </ac:grpSpMkLst>
        </pc:grpChg>
        <pc:grpChg chg="add del mod">
          <ac:chgData name="Praveen Namakkal Mohankumar" userId="8059d15b-4f8c-44f0-86d6-597a7b49ae19" providerId="ADAL" clId="{4145B09C-FFFF-6C46-85BA-522EBB5F5558}" dt="2024-04-29T17:27:52.715" v="8672" actId="165"/>
          <ac:grpSpMkLst>
            <pc:docMk/>
            <pc:sldMk cId="1413340390" sldId="8253"/>
            <ac:grpSpMk id="198" creationId="{1E66CD09-FF02-31BE-C84B-460C0360EC57}"/>
          </ac:grpSpMkLst>
        </pc:grpChg>
        <pc:picChg chg="mod">
          <ac:chgData name="Praveen Namakkal Mohankumar" userId="8059d15b-4f8c-44f0-86d6-597a7b49ae19" providerId="ADAL" clId="{4145B09C-FFFF-6C46-85BA-522EBB5F5558}" dt="2024-04-28T05:02:00.607" v="1808"/>
          <ac:picMkLst>
            <pc:docMk/>
            <pc:sldMk cId="1413340390" sldId="8253"/>
            <ac:picMk id="13" creationId="{2A1B6056-EEE6-3011-FABC-A23E896F87D5}"/>
          </ac:picMkLst>
        </pc:picChg>
        <pc:picChg chg="mod">
          <ac:chgData name="Praveen Namakkal Mohankumar" userId="8059d15b-4f8c-44f0-86d6-597a7b49ae19" providerId="ADAL" clId="{4145B09C-FFFF-6C46-85BA-522EBB5F5558}" dt="2024-04-28T05:02:00.607" v="1808"/>
          <ac:picMkLst>
            <pc:docMk/>
            <pc:sldMk cId="1413340390" sldId="8253"/>
            <ac:picMk id="14" creationId="{3CFC38B2-D51E-D6FA-DDCE-8FD9FA81C06D}"/>
          </ac:picMkLst>
        </pc:picChg>
        <pc:picChg chg="del">
          <ac:chgData name="Praveen Namakkal Mohankumar" userId="8059d15b-4f8c-44f0-86d6-597a7b49ae19" providerId="ADAL" clId="{4145B09C-FFFF-6C46-85BA-522EBB5F5558}" dt="2024-04-28T05:00:11.946" v="1805" actId="478"/>
          <ac:picMkLst>
            <pc:docMk/>
            <pc:sldMk cId="1413340390" sldId="8253"/>
            <ac:picMk id="20" creationId="{8E81FC15-5797-BF84-435C-764C0D795DC7}"/>
          </ac:picMkLst>
        </pc:picChg>
        <pc:picChg chg="add mod">
          <ac:chgData name="Praveen Namakkal Mohankumar" userId="8059d15b-4f8c-44f0-86d6-597a7b49ae19" providerId="ADAL" clId="{4145B09C-FFFF-6C46-85BA-522EBB5F5558}" dt="2024-04-28T05:02:00.607" v="1808"/>
          <ac:picMkLst>
            <pc:docMk/>
            <pc:sldMk cId="1413340390" sldId="8253"/>
            <ac:picMk id="42" creationId="{3535CC6D-8672-2407-AC20-5A2D0E416989}"/>
          </ac:picMkLst>
        </pc:picChg>
        <pc:picChg chg="add mod">
          <ac:chgData name="Praveen Namakkal Mohankumar" userId="8059d15b-4f8c-44f0-86d6-597a7b49ae19" providerId="ADAL" clId="{4145B09C-FFFF-6C46-85BA-522EBB5F5558}" dt="2024-04-28T05:02:00.607" v="1808"/>
          <ac:picMkLst>
            <pc:docMk/>
            <pc:sldMk cId="1413340390" sldId="8253"/>
            <ac:picMk id="43" creationId="{99061293-88E4-BDBF-BD60-4F7D4C8DFE46}"/>
          </ac:picMkLst>
        </pc:picChg>
        <pc:picChg chg="add mod">
          <ac:chgData name="Praveen Namakkal Mohankumar" userId="8059d15b-4f8c-44f0-86d6-597a7b49ae19" providerId="ADAL" clId="{4145B09C-FFFF-6C46-85BA-522EBB5F5558}" dt="2024-04-28T05:02:00.607" v="1808"/>
          <ac:picMkLst>
            <pc:docMk/>
            <pc:sldMk cId="1413340390" sldId="8253"/>
            <ac:picMk id="45" creationId="{D41F8412-513D-CCEB-B749-2F4D0A293CD8}"/>
          </ac:picMkLst>
        </pc:picChg>
        <pc:picChg chg="add mod">
          <ac:chgData name="Praveen Namakkal Mohankumar" userId="8059d15b-4f8c-44f0-86d6-597a7b49ae19" providerId="ADAL" clId="{4145B09C-FFFF-6C46-85BA-522EBB5F5558}" dt="2024-04-28T05:02:00.607" v="1808"/>
          <ac:picMkLst>
            <pc:docMk/>
            <pc:sldMk cId="1413340390" sldId="8253"/>
            <ac:picMk id="48" creationId="{853B25AE-36D7-330B-D7DD-BB0C976EB2D5}"/>
          </ac:picMkLst>
        </pc:picChg>
        <pc:picChg chg="add mod">
          <ac:chgData name="Praveen Namakkal Mohankumar" userId="8059d15b-4f8c-44f0-86d6-597a7b49ae19" providerId="ADAL" clId="{4145B09C-FFFF-6C46-85BA-522EBB5F5558}" dt="2024-04-28T05:02:00.607" v="1808"/>
          <ac:picMkLst>
            <pc:docMk/>
            <pc:sldMk cId="1413340390" sldId="8253"/>
            <ac:picMk id="49" creationId="{CC146150-A0DB-0819-B543-3DDB2CB426B3}"/>
          </ac:picMkLst>
        </pc:picChg>
        <pc:picChg chg="add mod">
          <ac:chgData name="Praveen Namakkal Mohankumar" userId="8059d15b-4f8c-44f0-86d6-597a7b49ae19" providerId="ADAL" clId="{4145B09C-FFFF-6C46-85BA-522EBB5F5558}" dt="2024-04-28T05:02:00.607" v="1808"/>
          <ac:picMkLst>
            <pc:docMk/>
            <pc:sldMk cId="1413340390" sldId="8253"/>
            <ac:picMk id="50" creationId="{A651AEDA-3AAD-EE64-84A0-959B8CC4807B}"/>
          </ac:picMkLst>
        </pc:picChg>
        <pc:picChg chg="add mod">
          <ac:chgData name="Praveen Namakkal Mohankumar" userId="8059d15b-4f8c-44f0-86d6-597a7b49ae19" providerId="ADAL" clId="{4145B09C-FFFF-6C46-85BA-522EBB5F5558}" dt="2024-04-28T05:02:00.607" v="1808"/>
          <ac:picMkLst>
            <pc:docMk/>
            <pc:sldMk cId="1413340390" sldId="8253"/>
            <ac:picMk id="57" creationId="{91913B21-E358-2BCA-9256-98074F0E64C3}"/>
          </ac:picMkLst>
        </pc:picChg>
        <pc:picChg chg="add mod">
          <ac:chgData name="Praveen Namakkal Mohankumar" userId="8059d15b-4f8c-44f0-86d6-597a7b49ae19" providerId="ADAL" clId="{4145B09C-FFFF-6C46-85BA-522EBB5F5558}" dt="2024-04-28T05:02:00.607" v="1808"/>
          <ac:picMkLst>
            <pc:docMk/>
            <pc:sldMk cId="1413340390" sldId="8253"/>
            <ac:picMk id="63" creationId="{132B69DC-5496-CBBE-6EDC-01B92F43A9D9}"/>
          </ac:picMkLst>
        </pc:picChg>
        <pc:picChg chg="add mod">
          <ac:chgData name="Praveen Namakkal Mohankumar" userId="8059d15b-4f8c-44f0-86d6-597a7b49ae19" providerId="ADAL" clId="{4145B09C-FFFF-6C46-85BA-522EBB5F5558}" dt="2024-04-28T05:02:00.607" v="1808"/>
          <ac:picMkLst>
            <pc:docMk/>
            <pc:sldMk cId="1413340390" sldId="8253"/>
            <ac:picMk id="65" creationId="{97724E88-13DB-70D9-FC1C-B5ED999C4051}"/>
          </ac:picMkLst>
        </pc:picChg>
        <pc:picChg chg="mod">
          <ac:chgData name="Praveen Namakkal Mohankumar" userId="8059d15b-4f8c-44f0-86d6-597a7b49ae19" providerId="ADAL" clId="{4145B09C-FFFF-6C46-85BA-522EBB5F5558}" dt="2024-04-28T05:02:00.607" v="1808"/>
          <ac:picMkLst>
            <pc:docMk/>
            <pc:sldMk cId="1413340390" sldId="8253"/>
            <ac:picMk id="68" creationId="{3A6EA6D8-0AEF-9091-6583-F7FEF5C85629}"/>
          </ac:picMkLst>
        </pc:picChg>
        <pc:picChg chg="mod">
          <ac:chgData name="Praveen Namakkal Mohankumar" userId="8059d15b-4f8c-44f0-86d6-597a7b49ae19" providerId="ADAL" clId="{4145B09C-FFFF-6C46-85BA-522EBB5F5558}" dt="2024-04-28T05:02:00.607" v="1808"/>
          <ac:picMkLst>
            <pc:docMk/>
            <pc:sldMk cId="1413340390" sldId="8253"/>
            <ac:picMk id="71" creationId="{4979021D-4E28-DC41-92CB-74C2E4166D96}"/>
          </ac:picMkLst>
        </pc:picChg>
        <pc:picChg chg="add mod">
          <ac:chgData name="Praveen Namakkal Mohankumar" userId="8059d15b-4f8c-44f0-86d6-597a7b49ae19" providerId="ADAL" clId="{4145B09C-FFFF-6C46-85BA-522EBB5F5558}" dt="2024-04-28T05:02:00.607" v="1808"/>
          <ac:picMkLst>
            <pc:docMk/>
            <pc:sldMk cId="1413340390" sldId="8253"/>
            <ac:picMk id="74" creationId="{23896E8D-C491-BE6A-AF2F-4FC3D393BE19}"/>
          </ac:picMkLst>
        </pc:picChg>
        <pc:picChg chg="add mod">
          <ac:chgData name="Praveen Namakkal Mohankumar" userId="8059d15b-4f8c-44f0-86d6-597a7b49ae19" providerId="ADAL" clId="{4145B09C-FFFF-6C46-85BA-522EBB5F5558}" dt="2024-04-28T05:02:00.607" v="1808"/>
          <ac:picMkLst>
            <pc:docMk/>
            <pc:sldMk cId="1413340390" sldId="8253"/>
            <ac:picMk id="75" creationId="{6CE9FF8B-5257-5656-0173-6A16769E459C}"/>
          </ac:picMkLst>
        </pc:picChg>
        <pc:picChg chg="mod">
          <ac:chgData name="Praveen Namakkal Mohankumar" userId="8059d15b-4f8c-44f0-86d6-597a7b49ae19" providerId="ADAL" clId="{4145B09C-FFFF-6C46-85BA-522EBB5F5558}" dt="2024-04-28T05:02:00.607" v="1808"/>
          <ac:picMkLst>
            <pc:docMk/>
            <pc:sldMk cId="1413340390" sldId="8253"/>
            <ac:picMk id="77" creationId="{CE837338-7A09-9BCA-4293-91ED2CB2F2CF}"/>
          </ac:picMkLst>
        </pc:picChg>
        <pc:picChg chg="mod">
          <ac:chgData name="Praveen Namakkal Mohankumar" userId="8059d15b-4f8c-44f0-86d6-597a7b49ae19" providerId="ADAL" clId="{4145B09C-FFFF-6C46-85BA-522EBB5F5558}" dt="2024-04-28T05:02:00.607" v="1808"/>
          <ac:picMkLst>
            <pc:docMk/>
            <pc:sldMk cId="1413340390" sldId="8253"/>
            <ac:picMk id="79" creationId="{AE5C87C2-B8F3-E17E-6C8A-3F4DAEC8E1CA}"/>
          </ac:picMkLst>
        </pc:picChg>
        <pc:picChg chg="add mod">
          <ac:chgData name="Praveen Namakkal Mohankumar" userId="8059d15b-4f8c-44f0-86d6-597a7b49ae19" providerId="ADAL" clId="{4145B09C-FFFF-6C46-85BA-522EBB5F5558}" dt="2024-04-28T05:02:00.607" v="1808"/>
          <ac:picMkLst>
            <pc:docMk/>
            <pc:sldMk cId="1413340390" sldId="8253"/>
            <ac:picMk id="83" creationId="{F58EB634-EFA3-7DB8-94A9-01F195322ED1}"/>
          </ac:picMkLst>
        </pc:picChg>
        <pc:picChg chg="mod">
          <ac:chgData name="Praveen Namakkal Mohankumar" userId="8059d15b-4f8c-44f0-86d6-597a7b49ae19" providerId="ADAL" clId="{4145B09C-FFFF-6C46-85BA-522EBB5F5558}" dt="2024-04-28T05:02:00.607" v="1808"/>
          <ac:picMkLst>
            <pc:docMk/>
            <pc:sldMk cId="1413340390" sldId="8253"/>
            <ac:picMk id="85" creationId="{21C36813-0DF5-EABA-DC25-8B24E35A1B95}"/>
          </ac:picMkLst>
        </pc:picChg>
        <pc:picChg chg="mod">
          <ac:chgData name="Praveen Namakkal Mohankumar" userId="8059d15b-4f8c-44f0-86d6-597a7b49ae19" providerId="ADAL" clId="{4145B09C-FFFF-6C46-85BA-522EBB5F5558}" dt="2024-04-28T05:02:00.607" v="1808"/>
          <ac:picMkLst>
            <pc:docMk/>
            <pc:sldMk cId="1413340390" sldId="8253"/>
            <ac:picMk id="87" creationId="{0573ECF0-A915-328D-19A9-F1786A875B2E}"/>
          </ac:picMkLst>
        </pc:picChg>
        <pc:picChg chg="mod">
          <ac:chgData name="Praveen Namakkal Mohankumar" userId="8059d15b-4f8c-44f0-86d6-597a7b49ae19" providerId="ADAL" clId="{4145B09C-FFFF-6C46-85BA-522EBB5F5558}" dt="2024-04-28T05:02:00.607" v="1808"/>
          <ac:picMkLst>
            <pc:docMk/>
            <pc:sldMk cId="1413340390" sldId="8253"/>
            <ac:picMk id="92" creationId="{A6E14CA2-53DE-E8F4-E3F7-A63B3264A3E1}"/>
          </ac:picMkLst>
        </pc:picChg>
        <pc:picChg chg="mod">
          <ac:chgData name="Praveen Namakkal Mohankumar" userId="8059d15b-4f8c-44f0-86d6-597a7b49ae19" providerId="ADAL" clId="{4145B09C-FFFF-6C46-85BA-522EBB5F5558}" dt="2024-04-28T05:02:00.607" v="1808"/>
          <ac:picMkLst>
            <pc:docMk/>
            <pc:sldMk cId="1413340390" sldId="8253"/>
            <ac:picMk id="94" creationId="{EA7B97E9-16B3-A5A5-B2F5-D0298C8A53DC}"/>
          </ac:picMkLst>
        </pc:picChg>
        <pc:picChg chg="mod">
          <ac:chgData name="Praveen Namakkal Mohankumar" userId="8059d15b-4f8c-44f0-86d6-597a7b49ae19" providerId="ADAL" clId="{4145B09C-FFFF-6C46-85BA-522EBB5F5558}" dt="2024-04-28T05:02:00.607" v="1808"/>
          <ac:picMkLst>
            <pc:docMk/>
            <pc:sldMk cId="1413340390" sldId="8253"/>
            <ac:picMk id="99" creationId="{FF3A31D2-033D-5B5F-3A44-51556AF6EB6F}"/>
          </ac:picMkLst>
        </pc:picChg>
        <pc:picChg chg="mod">
          <ac:chgData name="Praveen Namakkal Mohankumar" userId="8059d15b-4f8c-44f0-86d6-597a7b49ae19" providerId="ADAL" clId="{4145B09C-FFFF-6C46-85BA-522EBB5F5558}" dt="2024-04-28T05:02:00.607" v="1808"/>
          <ac:picMkLst>
            <pc:docMk/>
            <pc:sldMk cId="1413340390" sldId="8253"/>
            <ac:picMk id="101" creationId="{F9926C6A-5FB8-DB92-B1F2-E740D21FC5A9}"/>
          </ac:picMkLst>
        </pc:picChg>
        <pc:picChg chg="add mod">
          <ac:chgData name="Praveen Namakkal Mohankumar" userId="8059d15b-4f8c-44f0-86d6-597a7b49ae19" providerId="ADAL" clId="{4145B09C-FFFF-6C46-85BA-522EBB5F5558}" dt="2024-04-28T05:02:00.607" v="1808"/>
          <ac:picMkLst>
            <pc:docMk/>
            <pc:sldMk cId="1413340390" sldId="8253"/>
            <ac:picMk id="105" creationId="{8CE9E454-6FA7-431E-1935-7AF56B430A86}"/>
          </ac:picMkLst>
        </pc:picChg>
        <pc:picChg chg="add mod">
          <ac:chgData name="Praveen Namakkal Mohankumar" userId="8059d15b-4f8c-44f0-86d6-597a7b49ae19" providerId="ADAL" clId="{4145B09C-FFFF-6C46-85BA-522EBB5F5558}" dt="2024-04-28T05:02:00.607" v="1808"/>
          <ac:picMkLst>
            <pc:docMk/>
            <pc:sldMk cId="1413340390" sldId="8253"/>
            <ac:picMk id="106" creationId="{A7B660EB-A19C-BA82-11F8-99591DF4F816}"/>
          </ac:picMkLst>
        </pc:picChg>
        <pc:picChg chg="add mod">
          <ac:chgData name="Praveen Namakkal Mohankumar" userId="8059d15b-4f8c-44f0-86d6-597a7b49ae19" providerId="ADAL" clId="{4145B09C-FFFF-6C46-85BA-522EBB5F5558}" dt="2024-04-28T05:02:00.607" v="1808"/>
          <ac:picMkLst>
            <pc:docMk/>
            <pc:sldMk cId="1413340390" sldId="8253"/>
            <ac:picMk id="107" creationId="{831C1497-C627-1ACD-16C3-E139F4431AD8}"/>
          </ac:picMkLst>
        </pc:picChg>
        <pc:picChg chg="mod">
          <ac:chgData name="Praveen Namakkal Mohankumar" userId="8059d15b-4f8c-44f0-86d6-597a7b49ae19" providerId="ADAL" clId="{4145B09C-FFFF-6C46-85BA-522EBB5F5558}" dt="2024-04-28T05:02:00.607" v="1808"/>
          <ac:picMkLst>
            <pc:docMk/>
            <pc:sldMk cId="1413340390" sldId="8253"/>
            <ac:picMk id="109" creationId="{28F973E0-B8E1-69A1-B038-C97084E286FE}"/>
          </ac:picMkLst>
        </pc:picChg>
        <pc:picChg chg="add mod">
          <ac:chgData name="Praveen Namakkal Mohankumar" userId="8059d15b-4f8c-44f0-86d6-597a7b49ae19" providerId="ADAL" clId="{4145B09C-FFFF-6C46-85BA-522EBB5F5558}" dt="2024-04-28T05:02:00.607" v="1808"/>
          <ac:picMkLst>
            <pc:docMk/>
            <pc:sldMk cId="1413340390" sldId="8253"/>
            <ac:picMk id="113" creationId="{F2B591AE-A170-5523-DFFC-9D105480F2C2}"/>
          </ac:picMkLst>
        </pc:picChg>
        <pc:picChg chg="add mod">
          <ac:chgData name="Praveen Namakkal Mohankumar" userId="8059d15b-4f8c-44f0-86d6-597a7b49ae19" providerId="ADAL" clId="{4145B09C-FFFF-6C46-85BA-522EBB5F5558}" dt="2024-04-28T05:02:00.607" v="1808"/>
          <ac:picMkLst>
            <pc:docMk/>
            <pc:sldMk cId="1413340390" sldId="8253"/>
            <ac:picMk id="114" creationId="{B015CFF4-763D-A142-325B-BAC3078C697F}"/>
          </ac:picMkLst>
        </pc:picChg>
        <pc:picChg chg="mod">
          <ac:chgData name="Praveen Namakkal Mohankumar" userId="8059d15b-4f8c-44f0-86d6-597a7b49ae19" providerId="ADAL" clId="{4145B09C-FFFF-6C46-85BA-522EBB5F5558}" dt="2024-04-28T05:02:06.364" v="1809"/>
          <ac:picMkLst>
            <pc:docMk/>
            <pc:sldMk cId="1413340390" sldId="8253"/>
            <ac:picMk id="119" creationId="{EAD5007C-C129-1895-FB13-7FD977DDAD24}"/>
          </ac:picMkLst>
        </pc:picChg>
        <pc:picChg chg="mod">
          <ac:chgData name="Praveen Namakkal Mohankumar" userId="8059d15b-4f8c-44f0-86d6-597a7b49ae19" providerId="ADAL" clId="{4145B09C-FFFF-6C46-85BA-522EBB5F5558}" dt="2024-04-28T05:02:06.364" v="1809"/>
          <ac:picMkLst>
            <pc:docMk/>
            <pc:sldMk cId="1413340390" sldId="8253"/>
            <ac:picMk id="120" creationId="{EA350DCE-9860-0077-E1D8-861234C997A8}"/>
          </ac:picMkLst>
        </pc:picChg>
        <pc:picChg chg="add mod">
          <ac:chgData name="Praveen Namakkal Mohankumar" userId="8059d15b-4f8c-44f0-86d6-597a7b49ae19" providerId="ADAL" clId="{4145B09C-FFFF-6C46-85BA-522EBB5F5558}" dt="2024-04-28T05:03:01.193" v="1830" actId="1076"/>
          <ac:picMkLst>
            <pc:docMk/>
            <pc:sldMk cId="1413340390" sldId="8253"/>
            <ac:picMk id="135" creationId="{A9B6564E-B8CB-4B42-10DB-442FD15473A0}"/>
          </ac:picMkLst>
        </pc:picChg>
        <pc:picChg chg="add del mod">
          <ac:chgData name="Praveen Namakkal Mohankumar" userId="8059d15b-4f8c-44f0-86d6-597a7b49ae19" providerId="ADAL" clId="{4145B09C-FFFF-6C46-85BA-522EBB5F5558}" dt="2024-04-28T05:10:02.148" v="1988" actId="478"/>
          <ac:picMkLst>
            <pc:docMk/>
            <pc:sldMk cId="1413340390" sldId="8253"/>
            <ac:picMk id="136" creationId="{4B7B9978-6EDD-6EDE-4569-4697CCA3D280}"/>
          </ac:picMkLst>
        </pc:picChg>
        <pc:picChg chg="add mod">
          <ac:chgData name="Praveen Namakkal Mohankumar" userId="8059d15b-4f8c-44f0-86d6-597a7b49ae19" providerId="ADAL" clId="{4145B09C-FFFF-6C46-85BA-522EBB5F5558}" dt="2024-04-28T05:03:01.193" v="1830" actId="1076"/>
          <ac:picMkLst>
            <pc:docMk/>
            <pc:sldMk cId="1413340390" sldId="8253"/>
            <ac:picMk id="138" creationId="{D77B994A-6160-C786-E1CD-4074E4A862E3}"/>
          </ac:picMkLst>
        </pc:picChg>
        <pc:picChg chg="add del mod">
          <ac:chgData name="Praveen Namakkal Mohankumar" userId="8059d15b-4f8c-44f0-86d6-597a7b49ae19" providerId="ADAL" clId="{4145B09C-FFFF-6C46-85BA-522EBB5F5558}" dt="2024-04-28T05:10:40.496" v="1999" actId="478"/>
          <ac:picMkLst>
            <pc:docMk/>
            <pc:sldMk cId="1413340390" sldId="8253"/>
            <ac:picMk id="141" creationId="{C9A08ADF-4393-1FF2-C50C-BD0987A18031}"/>
          </ac:picMkLst>
        </pc:picChg>
        <pc:picChg chg="add mod">
          <ac:chgData name="Praveen Namakkal Mohankumar" userId="8059d15b-4f8c-44f0-86d6-597a7b49ae19" providerId="ADAL" clId="{4145B09C-FFFF-6C46-85BA-522EBB5F5558}" dt="2024-04-28T05:03:01.193" v="1830" actId="1076"/>
          <ac:picMkLst>
            <pc:docMk/>
            <pc:sldMk cId="1413340390" sldId="8253"/>
            <ac:picMk id="142" creationId="{C13857DE-B84A-85AF-A34E-480AED97E73E}"/>
          </ac:picMkLst>
        </pc:picChg>
        <pc:picChg chg="add mod">
          <ac:chgData name="Praveen Namakkal Mohankumar" userId="8059d15b-4f8c-44f0-86d6-597a7b49ae19" providerId="ADAL" clId="{4145B09C-FFFF-6C46-85BA-522EBB5F5558}" dt="2024-04-29T17:30:54.744" v="8695" actId="1076"/>
          <ac:picMkLst>
            <pc:docMk/>
            <pc:sldMk cId="1413340390" sldId="8253"/>
            <ac:picMk id="143" creationId="{8B0DCA44-5CEA-4F08-4BB3-32205E81569B}"/>
          </ac:picMkLst>
        </pc:picChg>
        <pc:picChg chg="add mod">
          <ac:chgData name="Praveen Namakkal Mohankumar" userId="8059d15b-4f8c-44f0-86d6-597a7b49ae19" providerId="ADAL" clId="{4145B09C-FFFF-6C46-85BA-522EBB5F5558}" dt="2024-04-28T05:03:01.193" v="1830" actId="1076"/>
          <ac:picMkLst>
            <pc:docMk/>
            <pc:sldMk cId="1413340390" sldId="8253"/>
            <ac:picMk id="144" creationId="{5AE36BCB-E78E-4AC7-6ADE-ECBD9D7559DD}"/>
          </ac:picMkLst>
        </pc:picChg>
        <pc:picChg chg="add mod">
          <ac:chgData name="Praveen Namakkal Mohankumar" userId="8059d15b-4f8c-44f0-86d6-597a7b49ae19" providerId="ADAL" clId="{4145B09C-FFFF-6C46-85BA-522EBB5F5558}" dt="2024-04-28T05:03:01.193" v="1830" actId="1076"/>
          <ac:picMkLst>
            <pc:docMk/>
            <pc:sldMk cId="1413340390" sldId="8253"/>
            <ac:picMk id="145" creationId="{692BCDAB-5A43-D03F-6380-1771AD14ABB6}"/>
          </ac:picMkLst>
        </pc:picChg>
        <pc:picChg chg="add mod">
          <ac:chgData name="Praveen Namakkal Mohankumar" userId="8059d15b-4f8c-44f0-86d6-597a7b49ae19" providerId="ADAL" clId="{4145B09C-FFFF-6C46-85BA-522EBB5F5558}" dt="2024-04-28T05:03:01.193" v="1830" actId="1076"/>
          <ac:picMkLst>
            <pc:docMk/>
            <pc:sldMk cId="1413340390" sldId="8253"/>
            <ac:picMk id="146" creationId="{BAEF220F-893D-C11C-B567-7F1C37F4410E}"/>
          </ac:picMkLst>
        </pc:picChg>
        <pc:picChg chg="del mod">
          <ac:chgData name="Praveen Namakkal Mohankumar" userId="8059d15b-4f8c-44f0-86d6-597a7b49ae19" providerId="ADAL" clId="{4145B09C-FFFF-6C46-85BA-522EBB5F5558}" dt="2024-04-28T05:10:43.350" v="2002" actId="478"/>
          <ac:picMkLst>
            <pc:docMk/>
            <pc:sldMk cId="1413340390" sldId="8253"/>
            <ac:picMk id="148" creationId="{8437D83E-7694-549D-2082-9B5E059D9170}"/>
          </ac:picMkLst>
        </pc:picChg>
        <pc:picChg chg="mod">
          <ac:chgData name="Praveen Namakkal Mohankumar" userId="8059d15b-4f8c-44f0-86d6-597a7b49ae19" providerId="ADAL" clId="{4145B09C-FFFF-6C46-85BA-522EBB5F5558}" dt="2024-04-28T05:02:06.364" v="1809"/>
          <ac:picMkLst>
            <pc:docMk/>
            <pc:sldMk cId="1413340390" sldId="8253"/>
            <ac:picMk id="151" creationId="{01FA48D6-EDFE-E861-57C5-9DBF95DE2604}"/>
          </ac:picMkLst>
        </pc:picChg>
        <pc:picChg chg="add mod">
          <ac:chgData name="Praveen Namakkal Mohankumar" userId="8059d15b-4f8c-44f0-86d6-597a7b49ae19" providerId="ADAL" clId="{4145B09C-FFFF-6C46-85BA-522EBB5F5558}" dt="2024-04-28T05:03:01.193" v="1830" actId="1076"/>
          <ac:picMkLst>
            <pc:docMk/>
            <pc:sldMk cId="1413340390" sldId="8253"/>
            <ac:picMk id="154" creationId="{F30EE48C-9308-0029-27E0-B677E83F2E11}"/>
          </ac:picMkLst>
        </pc:picChg>
        <pc:picChg chg="add mod">
          <ac:chgData name="Praveen Namakkal Mohankumar" userId="8059d15b-4f8c-44f0-86d6-597a7b49ae19" providerId="ADAL" clId="{4145B09C-FFFF-6C46-85BA-522EBB5F5558}" dt="2024-04-28T05:03:01.193" v="1830" actId="1076"/>
          <ac:picMkLst>
            <pc:docMk/>
            <pc:sldMk cId="1413340390" sldId="8253"/>
            <ac:picMk id="155" creationId="{B7F306AC-4ED2-4138-87C5-08D1913536C9}"/>
          </ac:picMkLst>
        </pc:picChg>
        <pc:picChg chg="del mod">
          <ac:chgData name="Praveen Namakkal Mohankumar" userId="8059d15b-4f8c-44f0-86d6-597a7b49ae19" providerId="ADAL" clId="{4145B09C-FFFF-6C46-85BA-522EBB5F5558}" dt="2024-04-28T05:10:45.045" v="2003" actId="478"/>
          <ac:picMkLst>
            <pc:docMk/>
            <pc:sldMk cId="1413340390" sldId="8253"/>
            <ac:picMk id="157" creationId="{29512C9A-BCA0-0AB5-5D77-0FF81C369AB9}"/>
          </ac:picMkLst>
        </pc:picChg>
        <pc:picChg chg="mod">
          <ac:chgData name="Praveen Namakkal Mohankumar" userId="8059d15b-4f8c-44f0-86d6-597a7b49ae19" providerId="ADAL" clId="{4145B09C-FFFF-6C46-85BA-522EBB5F5558}" dt="2024-04-28T05:02:06.364" v="1809"/>
          <ac:picMkLst>
            <pc:docMk/>
            <pc:sldMk cId="1413340390" sldId="8253"/>
            <ac:picMk id="159" creationId="{87E6FC3F-2161-2D96-6666-9BE3D2AF9AF7}"/>
          </ac:picMkLst>
        </pc:picChg>
        <pc:picChg chg="add mod">
          <ac:chgData name="Praveen Namakkal Mohankumar" userId="8059d15b-4f8c-44f0-86d6-597a7b49ae19" providerId="ADAL" clId="{4145B09C-FFFF-6C46-85BA-522EBB5F5558}" dt="2024-04-28T05:03:01.193" v="1830" actId="1076"/>
          <ac:picMkLst>
            <pc:docMk/>
            <pc:sldMk cId="1413340390" sldId="8253"/>
            <ac:picMk id="163" creationId="{11037A45-81B3-7A3A-8FCC-5C3397738ACC}"/>
          </ac:picMkLst>
        </pc:picChg>
        <pc:picChg chg="del mod">
          <ac:chgData name="Praveen Namakkal Mohankumar" userId="8059d15b-4f8c-44f0-86d6-597a7b49ae19" providerId="ADAL" clId="{4145B09C-FFFF-6C46-85BA-522EBB5F5558}" dt="2024-04-28T05:10:47.083" v="2004" actId="478"/>
          <ac:picMkLst>
            <pc:docMk/>
            <pc:sldMk cId="1413340390" sldId="8253"/>
            <ac:picMk id="165" creationId="{34D5D178-E01F-D745-04CD-A41A75DE7DE3}"/>
          </ac:picMkLst>
        </pc:picChg>
        <pc:picChg chg="mod">
          <ac:chgData name="Praveen Namakkal Mohankumar" userId="8059d15b-4f8c-44f0-86d6-597a7b49ae19" providerId="ADAL" clId="{4145B09C-FFFF-6C46-85BA-522EBB5F5558}" dt="2024-04-28T05:02:06.364" v="1809"/>
          <ac:picMkLst>
            <pc:docMk/>
            <pc:sldMk cId="1413340390" sldId="8253"/>
            <ac:picMk id="167" creationId="{9894D6E4-C1BC-F701-38EF-FA790457CB74}"/>
          </ac:picMkLst>
        </pc:picChg>
        <pc:picChg chg="del mod">
          <ac:chgData name="Praveen Namakkal Mohankumar" userId="8059d15b-4f8c-44f0-86d6-597a7b49ae19" providerId="ADAL" clId="{4145B09C-FFFF-6C46-85BA-522EBB5F5558}" dt="2024-04-28T05:10:48.799" v="2005" actId="478"/>
          <ac:picMkLst>
            <pc:docMk/>
            <pc:sldMk cId="1413340390" sldId="8253"/>
            <ac:picMk id="172" creationId="{3EFD0BD0-33E1-8CB6-A51A-EB463E309E45}"/>
          </ac:picMkLst>
        </pc:picChg>
        <pc:picChg chg="mod">
          <ac:chgData name="Praveen Namakkal Mohankumar" userId="8059d15b-4f8c-44f0-86d6-597a7b49ae19" providerId="ADAL" clId="{4145B09C-FFFF-6C46-85BA-522EBB5F5558}" dt="2024-04-28T05:02:06.364" v="1809"/>
          <ac:picMkLst>
            <pc:docMk/>
            <pc:sldMk cId="1413340390" sldId="8253"/>
            <ac:picMk id="174" creationId="{7BEF234A-3A1C-8E51-6368-0CB7335F3C02}"/>
          </ac:picMkLst>
        </pc:picChg>
        <pc:picChg chg="del mod">
          <ac:chgData name="Praveen Namakkal Mohankumar" userId="8059d15b-4f8c-44f0-86d6-597a7b49ae19" providerId="ADAL" clId="{4145B09C-FFFF-6C46-85BA-522EBB5F5558}" dt="2024-04-28T05:10:53.175" v="2007" actId="478"/>
          <ac:picMkLst>
            <pc:docMk/>
            <pc:sldMk cId="1413340390" sldId="8253"/>
            <ac:picMk id="179" creationId="{E27DED45-6FF1-8AE1-37B8-183AF1B128EF}"/>
          </ac:picMkLst>
        </pc:picChg>
        <pc:picChg chg="mod">
          <ac:chgData name="Praveen Namakkal Mohankumar" userId="8059d15b-4f8c-44f0-86d6-597a7b49ae19" providerId="ADAL" clId="{4145B09C-FFFF-6C46-85BA-522EBB5F5558}" dt="2024-04-28T05:02:06.364" v="1809"/>
          <ac:picMkLst>
            <pc:docMk/>
            <pc:sldMk cId="1413340390" sldId="8253"/>
            <ac:picMk id="181" creationId="{58664283-29B9-DFAF-29BA-642C7AB574A3}"/>
          </ac:picMkLst>
        </pc:picChg>
        <pc:picChg chg="add mod">
          <ac:chgData name="Praveen Namakkal Mohankumar" userId="8059d15b-4f8c-44f0-86d6-597a7b49ae19" providerId="ADAL" clId="{4145B09C-FFFF-6C46-85BA-522EBB5F5558}" dt="2024-04-28T05:03:01.193" v="1830" actId="1076"/>
          <ac:picMkLst>
            <pc:docMk/>
            <pc:sldMk cId="1413340390" sldId="8253"/>
            <ac:picMk id="185" creationId="{75A283DA-B522-FD31-C4AA-C74EDF3466EE}"/>
          </ac:picMkLst>
        </pc:picChg>
        <pc:picChg chg="add mod">
          <ac:chgData name="Praveen Namakkal Mohankumar" userId="8059d15b-4f8c-44f0-86d6-597a7b49ae19" providerId="ADAL" clId="{4145B09C-FFFF-6C46-85BA-522EBB5F5558}" dt="2024-04-28T05:03:01.193" v="1830" actId="1076"/>
          <ac:picMkLst>
            <pc:docMk/>
            <pc:sldMk cId="1413340390" sldId="8253"/>
            <ac:picMk id="186" creationId="{584620EA-7A70-5D1B-26F9-73A7EFD19B50}"/>
          </ac:picMkLst>
        </pc:picChg>
        <pc:picChg chg="add mod">
          <ac:chgData name="Praveen Namakkal Mohankumar" userId="8059d15b-4f8c-44f0-86d6-597a7b49ae19" providerId="ADAL" clId="{4145B09C-FFFF-6C46-85BA-522EBB5F5558}" dt="2024-04-28T05:03:01.193" v="1830" actId="1076"/>
          <ac:picMkLst>
            <pc:docMk/>
            <pc:sldMk cId="1413340390" sldId="8253"/>
            <ac:picMk id="187" creationId="{3C8479FD-3B82-FCAF-8978-37D006F20CB2}"/>
          </ac:picMkLst>
        </pc:picChg>
        <pc:picChg chg="del mod topLvl">
          <ac:chgData name="Praveen Namakkal Mohankumar" userId="8059d15b-4f8c-44f0-86d6-597a7b49ae19" providerId="ADAL" clId="{4145B09C-FFFF-6C46-85BA-522EBB5F5558}" dt="2024-04-28T05:10:55.401" v="2008" actId="478"/>
          <ac:picMkLst>
            <pc:docMk/>
            <pc:sldMk cId="1413340390" sldId="8253"/>
            <ac:picMk id="189" creationId="{7AB3F01D-7B71-3B58-BF07-25852D1FDA89}"/>
          </ac:picMkLst>
        </pc:picChg>
        <pc:picChg chg="add del mod">
          <ac:chgData name="Praveen Namakkal Mohankumar" userId="8059d15b-4f8c-44f0-86d6-597a7b49ae19" providerId="ADAL" clId="{4145B09C-FFFF-6C46-85BA-522EBB5F5558}" dt="2024-04-28T05:14:24.433" v="2112" actId="478"/>
          <ac:picMkLst>
            <pc:docMk/>
            <pc:sldMk cId="1413340390" sldId="8253"/>
            <ac:picMk id="193" creationId="{F0FF3D9E-330E-9385-9651-C73DA9984272}"/>
          </ac:picMkLst>
        </pc:picChg>
        <pc:picChg chg="add mod">
          <ac:chgData name="Praveen Namakkal Mohankumar" userId="8059d15b-4f8c-44f0-86d6-597a7b49ae19" providerId="ADAL" clId="{4145B09C-FFFF-6C46-85BA-522EBB5F5558}" dt="2024-04-28T05:14:31.200" v="2113" actId="1076"/>
          <ac:picMkLst>
            <pc:docMk/>
            <pc:sldMk cId="1413340390" sldId="8253"/>
            <ac:picMk id="194" creationId="{BC898CAE-FC0F-B932-4F39-938BF3568DDF}"/>
          </ac:picMkLst>
        </pc:picChg>
        <pc:picChg chg="add del mod">
          <ac:chgData name="Praveen Namakkal Mohankumar" userId="8059d15b-4f8c-44f0-86d6-597a7b49ae19" providerId="ADAL" clId="{4145B09C-FFFF-6C46-85BA-522EBB5F5558}" dt="2024-04-28T05:09:45.718" v="1983" actId="478"/>
          <ac:picMkLst>
            <pc:docMk/>
            <pc:sldMk cId="1413340390" sldId="8253"/>
            <ac:picMk id="208" creationId="{5246CC4E-BF4E-3DFD-CAA3-205183B7A91A}"/>
          </ac:picMkLst>
        </pc:picChg>
        <pc:picChg chg="add del mod">
          <ac:chgData name="Praveen Namakkal Mohankumar" userId="8059d15b-4f8c-44f0-86d6-597a7b49ae19" providerId="ADAL" clId="{4145B09C-FFFF-6C46-85BA-522EBB5F5558}" dt="2024-04-28T05:10:38.383" v="1998" actId="478"/>
          <ac:picMkLst>
            <pc:docMk/>
            <pc:sldMk cId="1413340390" sldId="8253"/>
            <ac:picMk id="209" creationId="{A257227D-165A-189D-D296-EC2DAA70A4B9}"/>
          </ac:picMkLst>
        </pc:picChg>
        <pc:picChg chg="add mod">
          <ac:chgData name="Praveen Namakkal Mohankumar" userId="8059d15b-4f8c-44f0-86d6-597a7b49ae19" providerId="ADAL" clId="{4145B09C-FFFF-6C46-85BA-522EBB5F5558}" dt="2024-04-28T23:29:42.653" v="6350" actId="1035"/>
          <ac:picMkLst>
            <pc:docMk/>
            <pc:sldMk cId="1413340390" sldId="8253"/>
            <ac:picMk id="220" creationId="{62DD435C-5844-3E13-1DD3-8DDAC8F97A7A}"/>
          </ac:picMkLst>
        </pc:picChg>
        <pc:picChg chg="add del mod">
          <ac:chgData name="Praveen Namakkal Mohankumar" userId="8059d15b-4f8c-44f0-86d6-597a7b49ae19" providerId="ADAL" clId="{4145B09C-FFFF-6C46-85BA-522EBB5F5558}" dt="2024-04-28T23:29:33.474" v="6344" actId="478"/>
          <ac:picMkLst>
            <pc:docMk/>
            <pc:sldMk cId="1413340390" sldId="8253"/>
            <ac:picMk id="17410" creationId="{7C68ACBE-9F28-297F-C838-8F32BB409909}"/>
          </ac:picMkLst>
        </pc:picChg>
        <pc:cxnChg chg="del">
          <ac:chgData name="Praveen Namakkal Mohankumar" userId="8059d15b-4f8c-44f0-86d6-597a7b49ae19" providerId="ADAL" clId="{4145B09C-FFFF-6C46-85BA-522EBB5F5558}" dt="2024-04-28T05:00:11.946" v="1805" actId="478"/>
          <ac:cxnSpMkLst>
            <pc:docMk/>
            <pc:sldMk cId="1413340390" sldId="8253"/>
            <ac:cxnSpMk id="19" creationId="{771670F8-DA01-E307-C6F0-052984D67C0C}"/>
          </ac:cxnSpMkLst>
        </pc:cxnChg>
        <pc:cxnChg chg="add mod">
          <ac:chgData name="Praveen Namakkal Mohankumar" userId="8059d15b-4f8c-44f0-86d6-597a7b49ae19" providerId="ADAL" clId="{4145B09C-FFFF-6C46-85BA-522EBB5F5558}" dt="2024-04-28T05:11:53.477" v="2027" actId="1035"/>
          <ac:cxnSpMkLst>
            <pc:docMk/>
            <pc:sldMk cId="1413340390" sldId="8253"/>
            <ac:cxnSpMk id="202" creationId="{3670531C-7B3A-39A5-2720-2561892EE096}"/>
          </ac:cxnSpMkLst>
        </pc:cxnChg>
        <pc:cxnChg chg="add mod">
          <ac:chgData name="Praveen Namakkal Mohankumar" userId="8059d15b-4f8c-44f0-86d6-597a7b49ae19" providerId="ADAL" clId="{4145B09C-FFFF-6C46-85BA-522EBB5F5558}" dt="2024-04-28T05:11:56.289" v="2030" actId="1035"/>
          <ac:cxnSpMkLst>
            <pc:docMk/>
            <pc:sldMk cId="1413340390" sldId="8253"/>
            <ac:cxnSpMk id="204" creationId="{A89070BA-55E6-CD8D-45F4-C3C68128501B}"/>
          </ac:cxnSpMkLst>
        </pc:cxnChg>
        <pc:cxnChg chg="add mod">
          <ac:chgData name="Praveen Namakkal Mohankumar" userId="8059d15b-4f8c-44f0-86d6-597a7b49ae19" providerId="ADAL" clId="{4145B09C-FFFF-6C46-85BA-522EBB5F5558}" dt="2024-04-28T05:11:46.617" v="2019" actId="208"/>
          <ac:cxnSpMkLst>
            <pc:docMk/>
            <pc:sldMk cId="1413340390" sldId="8253"/>
            <ac:cxnSpMk id="205" creationId="{965C1501-075C-6D6A-E7F0-9985A009ACB5}"/>
          </ac:cxnSpMkLst>
        </pc:cxnChg>
      </pc:sldChg>
      <pc:sldChg chg="del">
        <pc:chgData name="Praveen Namakkal Mohankumar" userId="8059d15b-4f8c-44f0-86d6-597a7b49ae19" providerId="ADAL" clId="{4145B09C-FFFF-6C46-85BA-522EBB5F5558}" dt="2024-04-28T03:44:34.281" v="70" actId="2696"/>
        <pc:sldMkLst>
          <pc:docMk/>
          <pc:sldMk cId="1131684987" sldId="8254"/>
        </pc:sldMkLst>
      </pc:sldChg>
      <pc:sldChg chg="addSp delSp modSp add mod delAnim modAnim">
        <pc:chgData name="Praveen Namakkal Mohankumar" userId="8059d15b-4f8c-44f0-86d6-597a7b49ae19" providerId="ADAL" clId="{4145B09C-FFFF-6C46-85BA-522EBB5F5558}" dt="2024-04-29T20:27:31.584" v="11708" actId="478"/>
        <pc:sldMkLst>
          <pc:docMk/>
          <pc:sldMk cId="3125921032" sldId="8254"/>
        </pc:sldMkLst>
        <pc:spChg chg="add mod">
          <ac:chgData name="Praveen Namakkal Mohankumar" userId="8059d15b-4f8c-44f0-86d6-597a7b49ae19" providerId="ADAL" clId="{4145B09C-FFFF-6C46-85BA-522EBB5F5558}" dt="2024-04-28T05:05:14.206" v="1881"/>
          <ac:spMkLst>
            <pc:docMk/>
            <pc:sldMk cId="3125921032" sldId="8254"/>
            <ac:spMk id="3" creationId="{D1A8F1DF-A5C9-AA86-71EB-EC2CA6F0C91E}"/>
          </ac:spMkLst>
        </pc:spChg>
        <pc:spChg chg="add mod">
          <ac:chgData name="Praveen Namakkal Mohankumar" userId="8059d15b-4f8c-44f0-86d6-597a7b49ae19" providerId="ADAL" clId="{4145B09C-FFFF-6C46-85BA-522EBB5F5558}" dt="2024-04-28T05:05:14.206" v="1881"/>
          <ac:spMkLst>
            <pc:docMk/>
            <pc:sldMk cId="3125921032" sldId="8254"/>
            <ac:spMk id="5" creationId="{2F99562F-8089-2765-524C-D06E9AA1789D}"/>
          </ac:spMkLst>
        </pc:spChg>
        <pc:spChg chg="add del mod">
          <ac:chgData name="Praveen Namakkal Mohankumar" userId="8059d15b-4f8c-44f0-86d6-597a7b49ae19" providerId="ADAL" clId="{4145B09C-FFFF-6C46-85BA-522EBB5F5558}" dt="2024-04-29T20:27:31.584" v="11708" actId="478"/>
          <ac:spMkLst>
            <pc:docMk/>
            <pc:sldMk cId="3125921032" sldId="8254"/>
            <ac:spMk id="7" creationId="{62205123-212C-6B38-267A-26B171CE1E05}"/>
          </ac:spMkLst>
        </pc:spChg>
        <pc:spChg chg="add mod">
          <ac:chgData name="Praveen Namakkal Mohankumar" userId="8059d15b-4f8c-44f0-86d6-597a7b49ae19" providerId="ADAL" clId="{4145B09C-FFFF-6C46-85BA-522EBB5F5558}" dt="2024-04-28T05:05:14.206" v="1881"/>
          <ac:spMkLst>
            <pc:docMk/>
            <pc:sldMk cId="3125921032" sldId="8254"/>
            <ac:spMk id="11" creationId="{0D7AFA16-5928-C866-3474-799A8C507F5E}"/>
          </ac:spMkLst>
        </pc:spChg>
        <pc:spChg chg="del">
          <ac:chgData name="Praveen Namakkal Mohankumar" userId="8059d15b-4f8c-44f0-86d6-597a7b49ae19" providerId="ADAL" clId="{4145B09C-FFFF-6C46-85BA-522EBB5F5558}" dt="2024-04-28T05:05:01.297" v="1879" actId="478"/>
          <ac:spMkLst>
            <pc:docMk/>
            <pc:sldMk cId="3125921032" sldId="8254"/>
            <ac:spMk id="12" creationId="{00000000-0000-0000-0000-000000000000}"/>
          </ac:spMkLst>
        </pc:spChg>
        <pc:spChg chg="add mod">
          <ac:chgData name="Praveen Namakkal Mohankumar" userId="8059d15b-4f8c-44f0-86d6-597a7b49ae19" providerId="ADAL" clId="{4145B09C-FFFF-6C46-85BA-522EBB5F5558}" dt="2024-04-28T05:05:14.206" v="1881"/>
          <ac:spMkLst>
            <pc:docMk/>
            <pc:sldMk cId="3125921032" sldId="8254"/>
            <ac:spMk id="14" creationId="{5D69A175-D80B-045C-1D26-6099D3740391}"/>
          </ac:spMkLst>
        </pc:spChg>
        <pc:spChg chg="add mod">
          <ac:chgData name="Praveen Namakkal Mohankumar" userId="8059d15b-4f8c-44f0-86d6-597a7b49ae19" providerId="ADAL" clId="{4145B09C-FFFF-6C46-85BA-522EBB5F5558}" dt="2024-04-28T05:05:14.206" v="1881"/>
          <ac:spMkLst>
            <pc:docMk/>
            <pc:sldMk cId="3125921032" sldId="8254"/>
            <ac:spMk id="16" creationId="{FF462242-E23B-DB55-EE5C-F4CBD48B06D5}"/>
          </ac:spMkLst>
        </pc:spChg>
        <pc:grpChg chg="del">
          <ac:chgData name="Praveen Namakkal Mohankumar" userId="8059d15b-4f8c-44f0-86d6-597a7b49ae19" providerId="ADAL" clId="{4145B09C-FFFF-6C46-85BA-522EBB5F5558}" dt="2024-04-28T05:05:02.404" v="1880" actId="478"/>
          <ac:grpSpMkLst>
            <pc:docMk/>
            <pc:sldMk cId="3125921032" sldId="8254"/>
            <ac:grpSpMk id="7" creationId="{00000000-0000-0000-0000-000000000000}"/>
          </ac:grpSpMkLst>
        </pc:grpChg>
        <pc:graphicFrameChg chg="del">
          <ac:chgData name="Praveen Namakkal Mohankumar" userId="8059d15b-4f8c-44f0-86d6-597a7b49ae19" providerId="ADAL" clId="{4145B09C-FFFF-6C46-85BA-522EBB5F5558}" dt="2024-04-28T05:05:01.297" v="1879" actId="478"/>
          <ac:graphicFrameMkLst>
            <pc:docMk/>
            <pc:sldMk cId="3125921032" sldId="8254"/>
            <ac:graphicFrameMk id="10" creationId="{00000000-0000-0000-0000-000000000000}"/>
          </ac:graphicFrameMkLst>
        </pc:graphicFrameChg>
        <pc:picChg chg="add mod">
          <ac:chgData name="Praveen Namakkal Mohankumar" userId="8059d15b-4f8c-44f0-86d6-597a7b49ae19" providerId="ADAL" clId="{4145B09C-FFFF-6C46-85BA-522EBB5F5558}" dt="2024-04-28T05:05:14.206" v="1881"/>
          <ac:picMkLst>
            <pc:docMk/>
            <pc:sldMk cId="3125921032" sldId="8254"/>
            <ac:picMk id="6" creationId="{90EACC13-8ADD-EDB3-C315-A27ACAA2B67F}"/>
          </ac:picMkLst>
        </pc:picChg>
        <pc:picChg chg="add mod">
          <ac:chgData name="Praveen Namakkal Mohankumar" userId="8059d15b-4f8c-44f0-86d6-597a7b49ae19" providerId="ADAL" clId="{4145B09C-FFFF-6C46-85BA-522EBB5F5558}" dt="2024-04-28T05:05:14.206" v="1881"/>
          <ac:picMkLst>
            <pc:docMk/>
            <pc:sldMk cId="3125921032" sldId="8254"/>
            <ac:picMk id="13" creationId="{9193FFD2-3838-2398-969E-A8B771C0CB04}"/>
          </ac:picMkLst>
        </pc:picChg>
        <pc:picChg chg="add mod">
          <ac:chgData name="Praveen Namakkal Mohankumar" userId="8059d15b-4f8c-44f0-86d6-597a7b49ae19" providerId="ADAL" clId="{4145B09C-FFFF-6C46-85BA-522EBB5F5558}" dt="2024-04-28T05:05:14.206" v="1881"/>
          <ac:picMkLst>
            <pc:docMk/>
            <pc:sldMk cId="3125921032" sldId="8254"/>
            <ac:picMk id="15" creationId="{AC7116A3-6B7F-B0CB-C372-06585819B855}"/>
          </ac:picMkLst>
        </pc:picChg>
        <pc:cxnChg chg="add mod">
          <ac:chgData name="Praveen Namakkal Mohankumar" userId="8059d15b-4f8c-44f0-86d6-597a7b49ae19" providerId="ADAL" clId="{4145B09C-FFFF-6C46-85BA-522EBB5F5558}" dt="2024-04-28T05:05:14.206" v="1881"/>
          <ac:cxnSpMkLst>
            <pc:docMk/>
            <pc:sldMk cId="3125921032" sldId="8254"/>
            <ac:cxnSpMk id="17" creationId="{AF265D6F-FBB8-8057-4E32-ACA80F955052}"/>
          </ac:cxnSpMkLst>
        </pc:cxnChg>
      </pc:sldChg>
      <pc:sldChg chg="addSp delSp modSp add mod ord delAnim modAnim">
        <pc:chgData name="Praveen Namakkal Mohankumar" userId="8059d15b-4f8c-44f0-86d6-597a7b49ae19" providerId="ADAL" clId="{4145B09C-FFFF-6C46-85BA-522EBB5F5558}" dt="2024-04-29T19:30:20.286" v="10935" actId="14100"/>
        <pc:sldMkLst>
          <pc:docMk/>
          <pc:sldMk cId="1365022139" sldId="8255"/>
        </pc:sldMkLst>
        <pc:spChg chg="add mod">
          <ac:chgData name="Praveen Namakkal Mohankumar" userId="8059d15b-4f8c-44f0-86d6-597a7b49ae19" providerId="ADAL" clId="{4145B09C-FFFF-6C46-85BA-522EBB5F5558}" dt="2024-04-28T05:19:10.767" v="2167"/>
          <ac:spMkLst>
            <pc:docMk/>
            <pc:sldMk cId="1365022139" sldId="8255"/>
            <ac:spMk id="3" creationId="{B604F028-CC3F-E8A3-1801-9BC44805F05F}"/>
          </ac:spMkLst>
        </pc:spChg>
        <pc:spChg chg="add del">
          <ac:chgData name="Praveen Namakkal Mohankumar" userId="8059d15b-4f8c-44f0-86d6-597a7b49ae19" providerId="ADAL" clId="{4145B09C-FFFF-6C46-85BA-522EBB5F5558}" dt="2024-04-28T05:20:26.770" v="2182" actId="478"/>
          <ac:spMkLst>
            <pc:docMk/>
            <pc:sldMk cId="1365022139" sldId="8255"/>
            <ac:spMk id="4" creationId="{2123AE4C-ACD7-D1C6-24A0-FECD3EDC1809}"/>
          </ac:spMkLst>
        </pc:spChg>
        <pc:spChg chg="mod">
          <ac:chgData name="Praveen Namakkal Mohankumar" userId="8059d15b-4f8c-44f0-86d6-597a7b49ae19" providerId="ADAL" clId="{4145B09C-FFFF-6C46-85BA-522EBB5F5558}" dt="2024-04-29T18:36:10.917" v="9698"/>
          <ac:spMkLst>
            <pc:docMk/>
            <pc:sldMk cId="1365022139" sldId="8255"/>
            <ac:spMk id="11" creationId="{00000000-0000-0000-0000-000000000000}"/>
          </ac:spMkLst>
        </pc:spChg>
        <pc:spChg chg="mod">
          <ac:chgData name="Praveen Namakkal Mohankumar" userId="8059d15b-4f8c-44f0-86d6-597a7b49ae19" providerId="ADAL" clId="{4145B09C-FFFF-6C46-85BA-522EBB5F5558}" dt="2024-04-28T05:19:10.767" v="2167"/>
          <ac:spMkLst>
            <pc:docMk/>
            <pc:sldMk cId="1365022139" sldId="8255"/>
            <ac:spMk id="15" creationId="{1FA75E9E-B1E7-9FF1-5FC2-B1A6669EAEFB}"/>
          </ac:spMkLst>
        </pc:spChg>
        <pc:spChg chg="mod">
          <ac:chgData name="Praveen Namakkal Mohankumar" userId="8059d15b-4f8c-44f0-86d6-597a7b49ae19" providerId="ADAL" clId="{4145B09C-FFFF-6C46-85BA-522EBB5F5558}" dt="2024-04-28T05:19:10.767" v="2167"/>
          <ac:spMkLst>
            <pc:docMk/>
            <pc:sldMk cId="1365022139" sldId="8255"/>
            <ac:spMk id="18" creationId="{7049FEB5-C28C-2F1E-ADA5-0AB0F66E22A6}"/>
          </ac:spMkLst>
        </pc:spChg>
        <pc:spChg chg="mod">
          <ac:chgData name="Praveen Namakkal Mohankumar" userId="8059d15b-4f8c-44f0-86d6-597a7b49ae19" providerId="ADAL" clId="{4145B09C-FFFF-6C46-85BA-522EBB5F5558}" dt="2024-04-28T05:19:10.767" v="2167"/>
          <ac:spMkLst>
            <pc:docMk/>
            <pc:sldMk cId="1365022139" sldId="8255"/>
            <ac:spMk id="21" creationId="{9A0B9D35-4352-DF0B-5918-7155AC42E0D7}"/>
          </ac:spMkLst>
        </pc:spChg>
        <pc:spChg chg="mod">
          <ac:chgData name="Praveen Namakkal Mohankumar" userId="8059d15b-4f8c-44f0-86d6-597a7b49ae19" providerId="ADAL" clId="{4145B09C-FFFF-6C46-85BA-522EBB5F5558}" dt="2024-04-28T05:19:10.767" v="2167"/>
          <ac:spMkLst>
            <pc:docMk/>
            <pc:sldMk cId="1365022139" sldId="8255"/>
            <ac:spMk id="24" creationId="{D1CFAD5E-85A9-F614-96CA-DF15BF51A176}"/>
          </ac:spMkLst>
        </pc:spChg>
        <pc:spChg chg="mod">
          <ac:chgData name="Praveen Namakkal Mohankumar" userId="8059d15b-4f8c-44f0-86d6-597a7b49ae19" providerId="ADAL" clId="{4145B09C-FFFF-6C46-85BA-522EBB5F5558}" dt="2024-04-28T05:20:24.471" v="2180" actId="14100"/>
          <ac:spMkLst>
            <pc:docMk/>
            <pc:sldMk cId="1365022139" sldId="8255"/>
            <ac:spMk id="32" creationId="{8B69329E-E15D-1D2C-E370-DD54C834A993}"/>
          </ac:spMkLst>
        </pc:spChg>
        <pc:spChg chg="mod">
          <ac:chgData name="Praveen Namakkal Mohankumar" userId="8059d15b-4f8c-44f0-86d6-597a7b49ae19" providerId="ADAL" clId="{4145B09C-FFFF-6C46-85BA-522EBB5F5558}" dt="2024-04-28T05:19:10.767" v="2167"/>
          <ac:spMkLst>
            <pc:docMk/>
            <pc:sldMk cId="1365022139" sldId="8255"/>
            <ac:spMk id="33" creationId="{939731D4-3F21-927B-50E1-DCFC3587CEAD}"/>
          </ac:spMkLst>
        </pc:spChg>
        <pc:spChg chg="mod">
          <ac:chgData name="Praveen Namakkal Mohankumar" userId="8059d15b-4f8c-44f0-86d6-597a7b49ae19" providerId="ADAL" clId="{4145B09C-FFFF-6C46-85BA-522EBB5F5558}" dt="2024-04-28T05:19:10.767" v="2167"/>
          <ac:spMkLst>
            <pc:docMk/>
            <pc:sldMk cId="1365022139" sldId="8255"/>
            <ac:spMk id="34" creationId="{23DAD52E-1261-AFD9-5940-A75AD4CAC90C}"/>
          </ac:spMkLst>
        </pc:spChg>
        <pc:spChg chg="mod">
          <ac:chgData name="Praveen Namakkal Mohankumar" userId="8059d15b-4f8c-44f0-86d6-597a7b49ae19" providerId="ADAL" clId="{4145B09C-FFFF-6C46-85BA-522EBB5F5558}" dt="2024-04-28T05:19:10.767" v="2167"/>
          <ac:spMkLst>
            <pc:docMk/>
            <pc:sldMk cId="1365022139" sldId="8255"/>
            <ac:spMk id="35" creationId="{08E771A4-E152-A566-1A4E-158C273D7444}"/>
          </ac:spMkLst>
        </pc:spChg>
        <pc:spChg chg="mod">
          <ac:chgData name="Praveen Namakkal Mohankumar" userId="8059d15b-4f8c-44f0-86d6-597a7b49ae19" providerId="ADAL" clId="{4145B09C-FFFF-6C46-85BA-522EBB5F5558}" dt="2024-04-28T05:19:10.767" v="2167"/>
          <ac:spMkLst>
            <pc:docMk/>
            <pc:sldMk cId="1365022139" sldId="8255"/>
            <ac:spMk id="36" creationId="{C9D1EC7D-E3EB-28CC-3D0B-312A9ED5AA2F}"/>
          </ac:spMkLst>
        </pc:spChg>
        <pc:spChg chg="mod">
          <ac:chgData name="Praveen Namakkal Mohankumar" userId="8059d15b-4f8c-44f0-86d6-597a7b49ae19" providerId="ADAL" clId="{4145B09C-FFFF-6C46-85BA-522EBB5F5558}" dt="2024-04-28T05:19:10.767" v="2167"/>
          <ac:spMkLst>
            <pc:docMk/>
            <pc:sldMk cId="1365022139" sldId="8255"/>
            <ac:spMk id="37" creationId="{316E2323-8A4D-1970-1695-C3051AB4232B}"/>
          </ac:spMkLst>
        </pc:spChg>
        <pc:spChg chg="mod">
          <ac:chgData name="Praveen Namakkal Mohankumar" userId="8059d15b-4f8c-44f0-86d6-597a7b49ae19" providerId="ADAL" clId="{4145B09C-FFFF-6C46-85BA-522EBB5F5558}" dt="2024-04-28T05:19:10.767" v="2167"/>
          <ac:spMkLst>
            <pc:docMk/>
            <pc:sldMk cId="1365022139" sldId="8255"/>
            <ac:spMk id="40" creationId="{09B16449-BB44-123E-182F-A9D5481F7267}"/>
          </ac:spMkLst>
        </pc:spChg>
        <pc:spChg chg="mod">
          <ac:chgData name="Praveen Namakkal Mohankumar" userId="8059d15b-4f8c-44f0-86d6-597a7b49ae19" providerId="ADAL" clId="{4145B09C-FFFF-6C46-85BA-522EBB5F5558}" dt="2024-04-28T05:19:10.767" v="2167"/>
          <ac:spMkLst>
            <pc:docMk/>
            <pc:sldMk cId="1365022139" sldId="8255"/>
            <ac:spMk id="42" creationId="{0CCE399A-84BA-AE8C-6D15-04254BFC5686}"/>
          </ac:spMkLst>
        </pc:spChg>
        <pc:spChg chg="mod">
          <ac:chgData name="Praveen Namakkal Mohankumar" userId="8059d15b-4f8c-44f0-86d6-597a7b49ae19" providerId="ADAL" clId="{4145B09C-FFFF-6C46-85BA-522EBB5F5558}" dt="2024-04-28T05:19:10.767" v="2167"/>
          <ac:spMkLst>
            <pc:docMk/>
            <pc:sldMk cId="1365022139" sldId="8255"/>
            <ac:spMk id="44" creationId="{B7D30EE7-4575-7DD6-F573-A339C7FEED81}"/>
          </ac:spMkLst>
        </pc:spChg>
        <pc:spChg chg="mod">
          <ac:chgData name="Praveen Namakkal Mohankumar" userId="8059d15b-4f8c-44f0-86d6-597a7b49ae19" providerId="ADAL" clId="{4145B09C-FFFF-6C46-85BA-522EBB5F5558}" dt="2024-04-28T05:19:10.767" v="2167"/>
          <ac:spMkLst>
            <pc:docMk/>
            <pc:sldMk cId="1365022139" sldId="8255"/>
            <ac:spMk id="46" creationId="{BCD50D9E-8321-941E-618B-2A24D43A852D}"/>
          </ac:spMkLst>
        </pc:spChg>
        <pc:spChg chg="mod">
          <ac:chgData name="Praveen Namakkal Mohankumar" userId="8059d15b-4f8c-44f0-86d6-597a7b49ae19" providerId="ADAL" clId="{4145B09C-FFFF-6C46-85BA-522EBB5F5558}" dt="2024-04-28T05:19:10.767" v="2167"/>
          <ac:spMkLst>
            <pc:docMk/>
            <pc:sldMk cId="1365022139" sldId="8255"/>
            <ac:spMk id="48" creationId="{6898C60B-D3A4-B862-EEA4-CCF188FFF431}"/>
          </ac:spMkLst>
        </pc:spChg>
        <pc:spChg chg="mod">
          <ac:chgData name="Praveen Namakkal Mohankumar" userId="8059d15b-4f8c-44f0-86d6-597a7b49ae19" providerId="ADAL" clId="{4145B09C-FFFF-6C46-85BA-522EBB5F5558}" dt="2024-04-28T05:19:10.767" v="2167"/>
          <ac:spMkLst>
            <pc:docMk/>
            <pc:sldMk cId="1365022139" sldId="8255"/>
            <ac:spMk id="53" creationId="{431A5FAA-1178-7C98-50FB-8A5FC0E1C3B0}"/>
          </ac:spMkLst>
        </pc:spChg>
        <pc:spChg chg="mod">
          <ac:chgData name="Praveen Namakkal Mohankumar" userId="8059d15b-4f8c-44f0-86d6-597a7b49ae19" providerId="ADAL" clId="{4145B09C-FFFF-6C46-85BA-522EBB5F5558}" dt="2024-04-28T05:19:10.767" v="2167"/>
          <ac:spMkLst>
            <pc:docMk/>
            <pc:sldMk cId="1365022139" sldId="8255"/>
            <ac:spMk id="56" creationId="{9410CBE8-21F9-FB1D-C0B1-D5C0D9E3DA30}"/>
          </ac:spMkLst>
        </pc:spChg>
        <pc:spChg chg="mod">
          <ac:chgData name="Praveen Namakkal Mohankumar" userId="8059d15b-4f8c-44f0-86d6-597a7b49ae19" providerId="ADAL" clId="{4145B09C-FFFF-6C46-85BA-522EBB5F5558}" dt="2024-04-28T05:19:10.767" v="2167"/>
          <ac:spMkLst>
            <pc:docMk/>
            <pc:sldMk cId="1365022139" sldId="8255"/>
            <ac:spMk id="59" creationId="{4C8BB81C-45E8-66AA-A08D-EE11D8C12168}"/>
          </ac:spMkLst>
        </pc:spChg>
        <pc:spChg chg="add mod">
          <ac:chgData name="Praveen Namakkal Mohankumar" userId="8059d15b-4f8c-44f0-86d6-597a7b49ae19" providerId="ADAL" clId="{4145B09C-FFFF-6C46-85BA-522EBB5F5558}" dt="2024-04-28T05:20:35.222" v="2184" actId="207"/>
          <ac:spMkLst>
            <pc:docMk/>
            <pc:sldMk cId="1365022139" sldId="8255"/>
            <ac:spMk id="61" creationId="{0A2CE229-2066-5182-EADF-03CF0878EB92}"/>
          </ac:spMkLst>
        </pc:spChg>
        <pc:spChg chg="add mod">
          <ac:chgData name="Praveen Namakkal Mohankumar" userId="8059d15b-4f8c-44f0-86d6-597a7b49ae19" providerId="ADAL" clId="{4145B09C-FFFF-6C46-85BA-522EBB5F5558}" dt="2024-04-28T05:20:53.391" v="2187" actId="207"/>
          <ac:spMkLst>
            <pc:docMk/>
            <pc:sldMk cId="1365022139" sldId="8255"/>
            <ac:spMk id="62" creationId="{F17AA4F7-27D1-903E-44CB-16581BC33360}"/>
          </ac:spMkLst>
        </pc:spChg>
        <pc:spChg chg="add mod">
          <ac:chgData name="Praveen Namakkal Mohankumar" userId="8059d15b-4f8c-44f0-86d6-597a7b49ae19" providerId="ADAL" clId="{4145B09C-FFFF-6C46-85BA-522EBB5F5558}" dt="2024-04-28T05:21:01.222" v="2188" actId="207"/>
          <ac:spMkLst>
            <pc:docMk/>
            <pc:sldMk cId="1365022139" sldId="8255"/>
            <ac:spMk id="63" creationId="{7E1F74E4-2BED-94BC-8C50-232917FED015}"/>
          </ac:spMkLst>
        </pc:spChg>
        <pc:spChg chg="add mod">
          <ac:chgData name="Praveen Namakkal Mohankumar" userId="8059d15b-4f8c-44f0-86d6-597a7b49ae19" providerId="ADAL" clId="{4145B09C-FFFF-6C46-85BA-522EBB5F5558}" dt="2024-04-28T05:20:43.494" v="2185" actId="207"/>
          <ac:spMkLst>
            <pc:docMk/>
            <pc:sldMk cId="1365022139" sldId="8255"/>
            <ac:spMk id="64" creationId="{6545E217-D04C-198C-B058-4046C69718E2}"/>
          </ac:spMkLst>
        </pc:spChg>
        <pc:spChg chg="add mod">
          <ac:chgData name="Praveen Namakkal Mohankumar" userId="8059d15b-4f8c-44f0-86d6-597a7b49ae19" providerId="ADAL" clId="{4145B09C-FFFF-6C46-85BA-522EBB5F5558}" dt="2024-04-29T19:30:20.286" v="10935" actId="14100"/>
          <ac:spMkLst>
            <pc:docMk/>
            <pc:sldMk cId="1365022139" sldId="8255"/>
            <ac:spMk id="65" creationId="{19C3B26A-57E6-A97E-C533-8A63F5D72D31}"/>
          </ac:spMkLst>
        </pc:spChg>
        <pc:spChg chg="add mod">
          <ac:chgData name="Praveen Namakkal Mohankumar" userId="8059d15b-4f8c-44f0-86d6-597a7b49ae19" providerId="ADAL" clId="{4145B09C-FFFF-6C46-85BA-522EBB5F5558}" dt="2024-04-28T05:20:48.034" v="2186" actId="207"/>
          <ac:spMkLst>
            <pc:docMk/>
            <pc:sldMk cId="1365022139" sldId="8255"/>
            <ac:spMk id="66" creationId="{53011861-EEB5-2C59-7227-8D292A769D2F}"/>
          </ac:spMkLst>
        </pc:spChg>
        <pc:spChg chg="del">
          <ac:chgData name="Praveen Namakkal Mohankumar" userId="8059d15b-4f8c-44f0-86d6-597a7b49ae19" providerId="ADAL" clId="{4145B09C-FFFF-6C46-85BA-522EBB5F5558}" dt="2024-04-28T05:16:26.563" v="2127" actId="478"/>
          <ac:spMkLst>
            <pc:docMk/>
            <pc:sldMk cId="1365022139" sldId="8255"/>
            <ac:spMk id="121" creationId="{BD5B7EDE-2631-E868-7E09-C96FC6315713}"/>
          </ac:spMkLst>
        </pc:spChg>
        <pc:spChg chg="del">
          <ac:chgData name="Praveen Namakkal Mohankumar" userId="8059d15b-4f8c-44f0-86d6-597a7b49ae19" providerId="ADAL" clId="{4145B09C-FFFF-6C46-85BA-522EBB5F5558}" dt="2024-04-28T05:16:26.563" v="2127" actId="478"/>
          <ac:spMkLst>
            <pc:docMk/>
            <pc:sldMk cId="1365022139" sldId="8255"/>
            <ac:spMk id="122" creationId="{B537AB1A-1C04-B49A-4BE2-797014B9EA9B}"/>
          </ac:spMkLst>
        </pc:spChg>
        <pc:spChg chg="del">
          <ac:chgData name="Praveen Namakkal Mohankumar" userId="8059d15b-4f8c-44f0-86d6-597a7b49ae19" providerId="ADAL" clId="{4145B09C-FFFF-6C46-85BA-522EBB5F5558}" dt="2024-04-28T05:16:26.563" v="2127" actId="478"/>
          <ac:spMkLst>
            <pc:docMk/>
            <pc:sldMk cId="1365022139" sldId="8255"/>
            <ac:spMk id="123" creationId="{95B89B01-DC3F-8EC3-DAF5-5A39DA38DA6E}"/>
          </ac:spMkLst>
        </pc:spChg>
        <pc:spChg chg="del">
          <ac:chgData name="Praveen Namakkal Mohankumar" userId="8059d15b-4f8c-44f0-86d6-597a7b49ae19" providerId="ADAL" clId="{4145B09C-FFFF-6C46-85BA-522EBB5F5558}" dt="2024-04-28T05:16:26.563" v="2127" actId="478"/>
          <ac:spMkLst>
            <pc:docMk/>
            <pc:sldMk cId="1365022139" sldId="8255"/>
            <ac:spMk id="124" creationId="{D8A60A21-8887-D797-E3D3-13CC96983F19}"/>
          </ac:spMkLst>
        </pc:spChg>
        <pc:spChg chg="del">
          <ac:chgData name="Praveen Namakkal Mohankumar" userId="8059d15b-4f8c-44f0-86d6-597a7b49ae19" providerId="ADAL" clId="{4145B09C-FFFF-6C46-85BA-522EBB5F5558}" dt="2024-04-28T05:16:26.563" v="2127" actId="478"/>
          <ac:spMkLst>
            <pc:docMk/>
            <pc:sldMk cId="1365022139" sldId="8255"/>
            <ac:spMk id="125" creationId="{CDAF8FD8-A3DD-0BBB-B9DD-A3B4CACA0640}"/>
          </ac:spMkLst>
        </pc:spChg>
        <pc:spChg chg="del">
          <ac:chgData name="Praveen Namakkal Mohankumar" userId="8059d15b-4f8c-44f0-86d6-597a7b49ae19" providerId="ADAL" clId="{4145B09C-FFFF-6C46-85BA-522EBB5F5558}" dt="2024-04-28T05:16:26.563" v="2127" actId="478"/>
          <ac:spMkLst>
            <pc:docMk/>
            <pc:sldMk cId="1365022139" sldId="8255"/>
            <ac:spMk id="126" creationId="{82E33697-93B7-3E2B-6908-547C194400B4}"/>
          </ac:spMkLst>
        </pc:spChg>
        <pc:spChg chg="del">
          <ac:chgData name="Praveen Namakkal Mohankumar" userId="8059d15b-4f8c-44f0-86d6-597a7b49ae19" providerId="ADAL" clId="{4145B09C-FFFF-6C46-85BA-522EBB5F5558}" dt="2024-04-28T05:16:26.563" v="2127" actId="478"/>
          <ac:spMkLst>
            <pc:docMk/>
            <pc:sldMk cId="1365022139" sldId="8255"/>
            <ac:spMk id="127" creationId="{B018D38C-694B-84DD-413E-C52D74847227}"/>
          </ac:spMkLst>
        </pc:spChg>
        <pc:spChg chg="del">
          <ac:chgData name="Praveen Namakkal Mohankumar" userId="8059d15b-4f8c-44f0-86d6-597a7b49ae19" providerId="ADAL" clId="{4145B09C-FFFF-6C46-85BA-522EBB5F5558}" dt="2024-04-28T05:16:26.563" v="2127" actId="478"/>
          <ac:spMkLst>
            <pc:docMk/>
            <pc:sldMk cId="1365022139" sldId="8255"/>
            <ac:spMk id="128" creationId="{9599F700-90C4-6DD3-FF72-32CC3EF81291}"/>
          </ac:spMkLst>
        </pc:spChg>
        <pc:spChg chg="del">
          <ac:chgData name="Praveen Namakkal Mohankumar" userId="8059d15b-4f8c-44f0-86d6-597a7b49ae19" providerId="ADAL" clId="{4145B09C-FFFF-6C46-85BA-522EBB5F5558}" dt="2024-04-28T05:16:26.563" v="2127" actId="478"/>
          <ac:spMkLst>
            <pc:docMk/>
            <pc:sldMk cId="1365022139" sldId="8255"/>
            <ac:spMk id="129" creationId="{A75B9361-A3EF-4B17-2C72-4C39B7088CBA}"/>
          </ac:spMkLst>
        </pc:spChg>
        <pc:spChg chg="del">
          <ac:chgData name="Praveen Namakkal Mohankumar" userId="8059d15b-4f8c-44f0-86d6-597a7b49ae19" providerId="ADAL" clId="{4145B09C-FFFF-6C46-85BA-522EBB5F5558}" dt="2024-04-28T05:16:26.563" v="2127" actId="478"/>
          <ac:spMkLst>
            <pc:docMk/>
            <pc:sldMk cId="1365022139" sldId="8255"/>
            <ac:spMk id="130" creationId="{8351D3E6-D090-E09A-9D9D-55377A895410}"/>
          </ac:spMkLst>
        </pc:spChg>
        <pc:spChg chg="del">
          <ac:chgData name="Praveen Namakkal Mohankumar" userId="8059d15b-4f8c-44f0-86d6-597a7b49ae19" providerId="ADAL" clId="{4145B09C-FFFF-6C46-85BA-522EBB5F5558}" dt="2024-04-28T05:16:26.563" v="2127" actId="478"/>
          <ac:spMkLst>
            <pc:docMk/>
            <pc:sldMk cId="1365022139" sldId="8255"/>
            <ac:spMk id="131" creationId="{793BC5F9-5D82-094E-F656-DDFA0FDCD6EF}"/>
          </ac:spMkLst>
        </pc:spChg>
        <pc:spChg chg="del">
          <ac:chgData name="Praveen Namakkal Mohankumar" userId="8059d15b-4f8c-44f0-86d6-597a7b49ae19" providerId="ADAL" clId="{4145B09C-FFFF-6C46-85BA-522EBB5F5558}" dt="2024-04-28T05:16:26.563" v="2127" actId="478"/>
          <ac:spMkLst>
            <pc:docMk/>
            <pc:sldMk cId="1365022139" sldId="8255"/>
            <ac:spMk id="133" creationId="{FA72B716-170B-D43B-EA02-B6C590DF2CA1}"/>
          </ac:spMkLst>
        </pc:spChg>
        <pc:spChg chg="del">
          <ac:chgData name="Praveen Namakkal Mohankumar" userId="8059d15b-4f8c-44f0-86d6-597a7b49ae19" providerId="ADAL" clId="{4145B09C-FFFF-6C46-85BA-522EBB5F5558}" dt="2024-04-28T05:16:26.563" v="2127" actId="478"/>
          <ac:spMkLst>
            <pc:docMk/>
            <pc:sldMk cId="1365022139" sldId="8255"/>
            <ac:spMk id="134" creationId="{086793E4-E775-21A5-0045-E48F690B0EF7}"/>
          </ac:spMkLst>
        </pc:spChg>
        <pc:spChg chg="del">
          <ac:chgData name="Praveen Namakkal Mohankumar" userId="8059d15b-4f8c-44f0-86d6-597a7b49ae19" providerId="ADAL" clId="{4145B09C-FFFF-6C46-85BA-522EBB5F5558}" dt="2024-04-28T05:16:26.563" v="2127" actId="478"/>
          <ac:spMkLst>
            <pc:docMk/>
            <pc:sldMk cId="1365022139" sldId="8255"/>
            <ac:spMk id="137" creationId="{172669FB-1B14-F860-6E57-1D31AAC92A09}"/>
          </ac:spMkLst>
        </pc:spChg>
        <pc:spChg chg="del">
          <ac:chgData name="Praveen Namakkal Mohankumar" userId="8059d15b-4f8c-44f0-86d6-597a7b49ae19" providerId="ADAL" clId="{4145B09C-FFFF-6C46-85BA-522EBB5F5558}" dt="2024-04-28T05:16:26.563" v="2127" actId="478"/>
          <ac:spMkLst>
            <pc:docMk/>
            <pc:sldMk cId="1365022139" sldId="8255"/>
            <ac:spMk id="210" creationId="{107393FC-0409-645C-E4C0-FD62411C125A}"/>
          </ac:spMkLst>
        </pc:spChg>
        <pc:spChg chg="del">
          <ac:chgData name="Praveen Namakkal Mohankumar" userId="8059d15b-4f8c-44f0-86d6-597a7b49ae19" providerId="ADAL" clId="{4145B09C-FFFF-6C46-85BA-522EBB5F5558}" dt="2024-04-28T05:16:26.563" v="2127" actId="478"/>
          <ac:spMkLst>
            <pc:docMk/>
            <pc:sldMk cId="1365022139" sldId="8255"/>
            <ac:spMk id="211" creationId="{37446350-3C82-56A6-B921-307B4CABEE2C}"/>
          </ac:spMkLst>
        </pc:spChg>
        <pc:spChg chg="del">
          <ac:chgData name="Praveen Namakkal Mohankumar" userId="8059d15b-4f8c-44f0-86d6-597a7b49ae19" providerId="ADAL" clId="{4145B09C-FFFF-6C46-85BA-522EBB5F5558}" dt="2024-04-28T05:16:26.563" v="2127" actId="478"/>
          <ac:spMkLst>
            <pc:docMk/>
            <pc:sldMk cId="1365022139" sldId="8255"/>
            <ac:spMk id="212" creationId="{C3B6FFAE-0AAB-F6E6-67C8-FF973F63D76B}"/>
          </ac:spMkLst>
        </pc:spChg>
        <pc:spChg chg="del">
          <ac:chgData name="Praveen Namakkal Mohankumar" userId="8059d15b-4f8c-44f0-86d6-597a7b49ae19" providerId="ADAL" clId="{4145B09C-FFFF-6C46-85BA-522EBB5F5558}" dt="2024-04-28T05:16:26.563" v="2127" actId="478"/>
          <ac:spMkLst>
            <pc:docMk/>
            <pc:sldMk cId="1365022139" sldId="8255"/>
            <ac:spMk id="213" creationId="{5EA0F0AD-2ED2-3930-18E9-F8C226BFAB7E}"/>
          </ac:spMkLst>
        </pc:spChg>
        <pc:spChg chg="del">
          <ac:chgData name="Praveen Namakkal Mohankumar" userId="8059d15b-4f8c-44f0-86d6-597a7b49ae19" providerId="ADAL" clId="{4145B09C-FFFF-6C46-85BA-522EBB5F5558}" dt="2024-04-28T05:16:26.563" v="2127" actId="478"/>
          <ac:spMkLst>
            <pc:docMk/>
            <pc:sldMk cId="1365022139" sldId="8255"/>
            <ac:spMk id="214" creationId="{BC693355-5170-33C1-CF98-98A41B32DB10}"/>
          </ac:spMkLst>
        </pc:spChg>
        <pc:spChg chg="del">
          <ac:chgData name="Praveen Namakkal Mohankumar" userId="8059d15b-4f8c-44f0-86d6-597a7b49ae19" providerId="ADAL" clId="{4145B09C-FFFF-6C46-85BA-522EBB5F5558}" dt="2024-04-28T05:16:26.563" v="2127" actId="478"/>
          <ac:spMkLst>
            <pc:docMk/>
            <pc:sldMk cId="1365022139" sldId="8255"/>
            <ac:spMk id="215" creationId="{95CF1987-4701-1A57-624E-6558282DF1E2}"/>
          </ac:spMkLst>
        </pc:spChg>
        <pc:spChg chg="del">
          <ac:chgData name="Praveen Namakkal Mohankumar" userId="8059d15b-4f8c-44f0-86d6-597a7b49ae19" providerId="ADAL" clId="{4145B09C-FFFF-6C46-85BA-522EBB5F5558}" dt="2024-04-28T05:16:26.563" v="2127" actId="478"/>
          <ac:spMkLst>
            <pc:docMk/>
            <pc:sldMk cId="1365022139" sldId="8255"/>
            <ac:spMk id="216" creationId="{E15C19B7-FBAF-0023-0B5E-4313292AC292}"/>
          </ac:spMkLst>
        </pc:spChg>
        <pc:spChg chg="del">
          <ac:chgData name="Praveen Namakkal Mohankumar" userId="8059d15b-4f8c-44f0-86d6-597a7b49ae19" providerId="ADAL" clId="{4145B09C-FFFF-6C46-85BA-522EBB5F5558}" dt="2024-04-28T05:16:26.563" v="2127" actId="478"/>
          <ac:spMkLst>
            <pc:docMk/>
            <pc:sldMk cId="1365022139" sldId="8255"/>
            <ac:spMk id="217" creationId="{915D665B-195E-8726-802B-7C17981DDBBD}"/>
          </ac:spMkLst>
        </pc:spChg>
        <pc:grpChg chg="add mod">
          <ac:chgData name="Praveen Namakkal Mohankumar" userId="8059d15b-4f8c-44f0-86d6-597a7b49ae19" providerId="ADAL" clId="{4145B09C-FFFF-6C46-85BA-522EBB5F5558}" dt="2024-04-28T05:19:10.767" v="2167"/>
          <ac:grpSpMkLst>
            <pc:docMk/>
            <pc:sldMk cId="1365022139" sldId="8255"/>
            <ac:grpSpMk id="7" creationId="{39CD76F8-1CF7-8DE3-D7A3-C88A426A8A53}"/>
          </ac:grpSpMkLst>
        </pc:grpChg>
        <pc:grpChg chg="add mod">
          <ac:chgData name="Praveen Namakkal Mohankumar" userId="8059d15b-4f8c-44f0-86d6-597a7b49ae19" providerId="ADAL" clId="{4145B09C-FFFF-6C46-85BA-522EBB5F5558}" dt="2024-04-28T05:19:10.767" v="2167"/>
          <ac:grpSpMkLst>
            <pc:docMk/>
            <pc:sldMk cId="1365022139" sldId="8255"/>
            <ac:grpSpMk id="14" creationId="{94DD23ED-70FF-0A22-18AC-274CF9C8005C}"/>
          </ac:grpSpMkLst>
        </pc:grpChg>
        <pc:grpChg chg="add mod">
          <ac:chgData name="Praveen Namakkal Mohankumar" userId="8059d15b-4f8c-44f0-86d6-597a7b49ae19" providerId="ADAL" clId="{4145B09C-FFFF-6C46-85BA-522EBB5F5558}" dt="2024-04-28T05:19:10.767" v="2167"/>
          <ac:grpSpMkLst>
            <pc:docMk/>
            <pc:sldMk cId="1365022139" sldId="8255"/>
            <ac:grpSpMk id="17" creationId="{D6426DFD-7868-C872-B452-19FE797D2E45}"/>
          </ac:grpSpMkLst>
        </pc:grpChg>
        <pc:grpChg chg="add mod">
          <ac:chgData name="Praveen Namakkal Mohankumar" userId="8059d15b-4f8c-44f0-86d6-597a7b49ae19" providerId="ADAL" clId="{4145B09C-FFFF-6C46-85BA-522EBB5F5558}" dt="2024-04-28T05:19:10.767" v="2167"/>
          <ac:grpSpMkLst>
            <pc:docMk/>
            <pc:sldMk cId="1365022139" sldId="8255"/>
            <ac:grpSpMk id="20" creationId="{2D952BF5-AC5B-5EDD-0FCA-7B66854FF77D}"/>
          </ac:grpSpMkLst>
        </pc:grpChg>
        <pc:grpChg chg="add mod">
          <ac:chgData name="Praveen Namakkal Mohankumar" userId="8059d15b-4f8c-44f0-86d6-597a7b49ae19" providerId="ADAL" clId="{4145B09C-FFFF-6C46-85BA-522EBB5F5558}" dt="2024-04-28T05:19:10.767" v="2167"/>
          <ac:grpSpMkLst>
            <pc:docMk/>
            <pc:sldMk cId="1365022139" sldId="8255"/>
            <ac:grpSpMk id="23" creationId="{51F78C58-DA00-711E-3BCD-63C4E3FC50EC}"/>
          </ac:grpSpMkLst>
        </pc:grpChg>
        <pc:grpChg chg="add mod">
          <ac:chgData name="Praveen Namakkal Mohankumar" userId="8059d15b-4f8c-44f0-86d6-597a7b49ae19" providerId="ADAL" clId="{4145B09C-FFFF-6C46-85BA-522EBB5F5558}" dt="2024-04-28T05:19:10.767" v="2167"/>
          <ac:grpSpMkLst>
            <pc:docMk/>
            <pc:sldMk cId="1365022139" sldId="8255"/>
            <ac:grpSpMk id="26" creationId="{3D8B47E4-6EDB-8E14-DEFB-940EE2D1E0BE}"/>
          </ac:grpSpMkLst>
        </pc:grpChg>
        <pc:grpChg chg="mod">
          <ac:chgData name="Praveen Namakkal Mohankumar" userId="8059d15b-4f8c-44f0-86d6-597a7b49ae19" providerId="ADAL" clId="{4145B09C-FFFF-6C46-85BA-522EBB5F5558}" dt="2024-04-28T05:19:10.767" v="2167"/>
          <ac:grpSpMkLst>
            <pc:docMk/>
            <pc:sldMk cId="1365022139" sldId="8255"/>
            <ac:grpSpMk id="27" creationId="{C0160DDD-1109-A5BF-695A-EA50FDEAA511}"/>
          </ac:grpSpMkLst>
        </pc:grpChg>
        <pc:grpChg chg="mod">
          <ac:chgData name="Praveen Namakkal Mohankumar" userId="8059d15b-4f8c-44f0-86d6-597a7b49ae19" providerId="ADAL" clId="{4145B09C-FFFF-6C46-85BA-522EBB5F5558}" dt="2024-04-28T05:19:10.767" v="2167"/>
          <ac:grpSpMkLst>
            <pc:docMk/>
            <pc:sldMk cId="1365022139" sldId="8255"/>
            <ac:grpSpMk id="29" creationId="{BB101855-3206-7E66-E152-6337CC1AD82C}"/>
          </ac:grpSpMkLst>
        </pc:grpChg>
        <pc:grpChg chg="mod">
          <ac:chgData name="Praveen Namakkal Mohankumar" userId="8059d15b-4f8c-44f0-86d6-597a7b49ae19" providerId="ADAL" clId="{4145B09C-FFFF-6C46-85BA-522EBB5F5558}" dt="2024-04-28T05:19:10.767" v="2167"/>
          <ac:grpSpMkLst>
            <pc:docMk/>
            <pc:sldMk cId="1365022139" sldId="8255"/>
            <ac:grpSpMk id="30" creationId="{ABFF856F-68F9-D5EB-980C-E0AC7C241243}"/>
          </ac:grpSpMkLst>
        </pc:grpChg>
        <pc:grpChg chg="mod">
          <ac:chgData name="Praveen Namakkal Mohankumar" userId="8059d15b-4f8c-44f0-86d6-597a7b49ae19" providerId="ADAL" clId="{4145B09C-FFFF-6C46-85BA-522EBB5F5558}" dt="2024-04-28T05:19:10.767" v="2167"/>
          <ac:grpSpMkLst>
            <pc:docMk/>
            <pc:sldMk cId="1365022139" sldId="8255"/>
            <ac:grpSpMk id="31" creationId="{5F308750-F5A5-F6EE-9743-61AF41BCCF61}"/>
          </ac:grpSpMkLst>
        </pc:grpChg>
        <pc:grpChg chg="mod">
          <ac:chgData name="Praveen Namakkal Mohankumar" userId="8059d15b-4f8c-44f0-86d6-597a7b49ae19" providerId="ADAL" clId="{4145B09C-FFFF-6C46-85BA-522EBB5F5558}" dt="2024-04-28T05:19:10.767" v="2167"/>
          <ac:grpSpMkLst>
            <pc:docMk/>
            <pc:sldMk cId="1365022139" sldId="8255"/>
            <ac:grpSpMk id="38" creationId="{AF126B33-B126-5FDE-CF91-4688693D71B1}"/>
          </ac:grpSpMkLst>
        </pc:grpChg>
        <pc:grpChg chg="mod">
          <ac:chgData name="Praveen Namakkal Mohankumar" userId="8059d15b-4f8c-44f0-86d6-597a7b49ae19" providerId="ADAL" clId="{4145B09C-FFFF-6C46-85BA-522EBB5F5558}" dt="2024-04-28T05:19:10.767" v="2167"/>
          <ac:grpSpMkLst>
            <pc:docMk/>
            <pc:sldMk cId="1365022139" sldId="8255"/>
            <ac:grpSpMk id="39" creationId="{67EE26B4-CC29-D945-0835-7308F9D517C5}"/>
          </ac:grpSpMkLst>
        </pc:grpChg>
        <pc:grpChg chg="add mod">
          <ac:chgData name="Praveen Namakkal Mohankumar" userId="8059d15b-4f8c-44f0-86d6-597a7b49ae19" providerId="ADAL" clId="{4145B09C-FFFF-6C46-85BA-522EBB5F5558}" dt="2024-04-28T05:19:10.767" v="2167"/>
          <ac:grpSpMkLst>
            <pc:docMk/>
            <pc:sldMk cId="1365022139" sldId="8255"/>
            <ac:grpSpMk id="52" creationId="{24DC1DA2-919C-F9FF-B5AD-B45F9AAE1E32}"/>
          </ac:grpSpMkLst>
        </pc:grpChg>
        <pc:grpChg chg="add mod">
          <ac:chgData name="Praveen Namakkal Mohankumar" userId="8059d15b-4f8c-44f0-86d6-597a7b49ae19" providerId="ADAL" clId="{4145B09C-FFFF-6C46-85BA-522EBB5F5558}" dt="2024-04-28T05:19:10.767" v="2167"/>
          <ac:grpSpMkLst>
            <pc:docMk/>
            <pc:sldMk cId="1365022139" sldId="8255"/>
            <ac:grpSpMk id="55" creationId="{AA9ADC2E-5BDE-2F75-B047-ED126893E2EA}"/>
          </ac:grpSpMkLst>
        </pc:grpChg>
        <pc:grpChg chg="add mod">
          <ac:chgData name="Praveen Namakkal Mohankumar" userId="8059d15b-4f8c-44f0-86d6-597a7b49ae19" providerId="ADAL" clId="{4145B09C-FFFF-6C46-85BA-522EBB5F5558}" dt="2024-04-28T05:19:10.767" v="2167"/>
          <ac:grpSpMkLst>
            <pc:docMk/>
            <pc:sldMk cId="1365022139" sldId="8255"/>
            <ac:grpSpMk id="58" creationId="{8353AD4C-E049-3D5F-E503-1A2E79D77909}"/>
          </ac:grpSpMkLst>
        </pc:grpChg>
        <pc:grpChg chg="del">
          <ac:chgData name="Praveen Namakkal Mohankumar" userId="8059d15b-4f8c-44f0-86d6-597a7b49ae19" providerId="ADAL" clId="{4145B09C-FFFF-6C46-85BA-522EBB5F5558}" dt="2024-04-28T05:16:26.563" v="2127" actId="478"/>
          <ac:grpSpMkLst>
            <pc:docMk/>
            <pc:sldMk cId="1365022139" sldId="8255"/>
            <ac:grpSpMk id="118" creationId="{C51EEFAE-C860-8174-AB68-C82665C1C04C}"/>
          </ac:grpSpMkLst>
        </pc:grpChg>
        <pc:grpChg chg="del">
          <ac:chgData name="Praveen Namakkal Mohankumar" userId="8059d15b-4f8c-44f0-86d6-597a7b49ae19" providerId="ADAL" clId="{4145B09C-FFFF-6C46-85BA-522EBB5F5558}" dt="2024-04-28T05:16:26.563" v="2127" actId="478"/>
          <ac:grpSpMkLst>
            <pc:docMk/>
            <pc:sldMk cId="1365022139" sldId="8255"/>
            <ac:grpSpMk id="147" creationId="{0F990A7B-5B8B-249B-91D4-85B11B061971}"/>
          </ac:grpSpMkLst>
        </pc:grpChg>
        <pc:grpChg chg="del">
          <ac:chgData name="Praveen Namakkal Mohankumar" userId="8059d15b-4f8c-44f0-86d6-597a7b49ae19" providerId="ADAL" clId="{4145B09C-FFFF-6C46-85BA-522EBB5F5558}" dt="2024-04-28T05:16:26.563" v="2127" actId="478"/>
          <ac:grpSpMkLst>
            <pc:docMk/>
            <pc:sldMk cId="1365022139" sldId="8255"/>
            <ac:grpSpMk id="156" creationId="{1F46F17E-DCD5-F356-638E-A9EA547B0835}"/>
          </ac:grpSpMkLst>
        </pc:grpChg>
        <pc:grpChg chg="del">
          <ac:chgData name="Praveen Namakkal Mohankumar" userId="8059d15b-4f8c-44f0-86d6-597a7b49ae19" providerId="ADAL" clId="{4145B09C-FFFF-6C46-85BA-522EBB5F5558}" dt="2024-04-28T05:16:26.563" v="2127" actId="478"/>
          <ac:grpSpMkLst>
            <pc:docMk/>
            <pc:sldMk cId="1365022139" sldId="8255"/>
            <ac:grpSpMk id="164" creationId="{A1B5EFF8-8AD8-B55F-218A-28F1D29FED27}"/>
          </ac:grpSpMkLst>
        </pc:grpChg>
        <pc:grpChg chg="del">
          <ac:chgData name="Praveen Namakkal Mohankumar" userId="8059d15b-4f8c-44f0-86d6-597a7b49ae19" providerId="ADAL" clId="{4145B09C-FFFF-6C46-85BA-522EBB5F5558}" dt="2024-04-28T05:16:26.563" v="2127" actId="478"/>
          <ac:grpSpMkLst>
            <pc:docMk/>
            <pc:sldMk cId="1365022139" sldId="8255"/>
            <ac:grpSpMk id="171" creationId="{001320E0-1D3B-497B-511D-FB843A2ED708}"/>
          </ac:grpSpMkLst>
        </pc:grpChg>
        <pc:grpChg chg="del">
          <ac:chgData name="Praveen Namakkal Mohankumar" userId="8059d15b-4f8c-44f0-86d6-597a7b49ae19" providerId="ADAL" clId="{4145B09C-FFFF-6C46-85BA-522EBB5F5558}" dt="2024-04-28T05:16:26.563" v="2127" actId="478"/>
          <ac:grpSpMkLst>
            <pc:docMk/>
            <pc:sldMk cId="1365022139" sldId="8255"/>
            <ac:grpSpMk id="178" creationId="{D0B5B5CE-1FF9-B836-8ACA-68DD1142118F}"/>
          </ac:grpSpMkLst>
        </pc:grpChg>
        <pc:grpChg chg="del">
          <ac:chgData name="Praveen Namakkal Mohankumar" userId="8059d15b-4f8c-44f0-86d6-597a7b49ae19" providerId="ADAL" clId="{4145B09C-FFFF-6C46-85BA-522EBB5F5558}" dt="2024-04-28T05:16:26.563" v="2127" actId="478"/>
          <ac:grpSpMkLst>
            <pc:docMk/>
            <pc:sldMk cId="1365022139" sldId="8255"/>
            <ac:grpSpMk id="198" creationId="{1E66CD09-FF02-31BE-C84B-460C0360EC57}"/>
          </ac:grpSpMkLst>
        </pc:grpChg>
        <pc:picChg chg="mod">
          <ac:chgData name="Praveen Namakkal Mohankumar" userId="8059d15b-4f8c-44f0-86d6-597a7b49ae19" providerId="ADAL" clId="{4145B09C-FFFF-6C46-85BA-522EBB5F5558}" dt="2024-04-28T05:19:10.767" v="2167"/>
          <ac:picMkLst>
            <pc:docMk/>
            <pc:sldMk cId="1365022139" sldId="8255"/>
            <ac:picMk id="16" creationId="{EA77917E-EFF1-1BF9-CAEA-7ED763D1DDAD}"/>
          </ac:picMkLst>
        </pc:picChg>
        <pc:picChg chg="mod">
          <ac:chgData name="Praveen Namakkal Mohankumar" userId="8059d15b-4f8c-44f0-86d6-597a7b49ae19" providerId="ADAL" clId="{4145B09C-FFFF-6C46-85BA-522EBB5F5558}" dt="2024-04-28T05:19:10.767" v="2167"/>
          <ac:picMkLst>
            <pc:docMk/>
            <pc:sldMk cId="1365022139" sldId="8255"/>
            <ac:picMk id="19" creationId="{6266546E-C900-4E65-4F91-BC77B9923F65}"/>
          </ac:picMkLst>
        </pc:picChg>
        <pc:picChg chg="mod">
          <ac:chgData name="Praveen Namakkal Mohankumar" userId="8059d15b-4f8c-44f0-86d6-597a7b49ae19" providerId="ADAL" clId="{4145B09C-FFFF-6C46-85BA-522EBB5F5558}" dt="2024-04-28T05:19:10.767" v="2167"/>
          <ac:picMkLst>
            <pc:docMk/>
            <pc:sldMk cId="1365022139" sldId="8255"/>
            <ac:picMk id="22" creationId="{4C8ACF33-FCBF-3302-D80A-52EA7A2F4CE1}"/>
          </ac:picMkLst>
        </pc:picChg>
        <pc:picChg chg="mod">
          <ac:chgData name="Praveen Namakkal Mohankumar" userId="8059d15b-4f8c-44f0-86d6-597a7b49ae19" providerId="ADAL" clId="{4145B09C-FFFF-6C46-85BA-522EBB5F5558}" dt="2024-04-28T05:19:10.767" v="2167"/>
          <ac:picMkLst>
            <pc:docMk/>
            <pc:sldMk cId="1365022139" sldId="8255"/>
            <ac:picMk id="25" creationId="{5B667F4E-A38B-F5CD-28DD-7BA80ABFB672}"/>
          </ac:picMkLst>
        </pc:picChg>
        <pc:picChg chg="mod">
          <ac:chgData name="Praveen Namakkal Mohankumar" userId="8059d15b-4f8c-44f0-86d6-597a7b49ae19" providerId="ADAL" clId="{4145B09C-FFFF-6C46-85BA-522EBB5F5558}" dt="2024-04-28T05:19:10.767" v="2167"/>
          <ac:picMkLst>
            <pc:docMk/>
            <pc:sldMk cId="1365022139" sldId="8255"/>
            <ac:picMk id="41" creationId="{A0846D83-931E-08E1-CA58-9501B3A9FFC3}"/>
          </ac:picMkLst>
        </pc:picChg>
        <pc:picChg chg="mod">
          <ac:chgData name="Praveen Namakkal Mohankumar" userId="8059d15b-4f8c-44f0-86d6-597a7b49ae19" providerId="ADAL" clId="{4145B09C-FFFF-6C46-85BA-522EBB5F5558}" dt="2024-04-28T05:19:10.767" v="2167"/>
          <ac:picMkLst>
            <pc:docMk/>
            <pc:sldMk cId="1365022139" sldId="8255"/>
            <ac:picMk id="43" creationId="{F6E7A1B5-CB36-FEF1-C248-10F326C49E49}"/>
          </ac:picMkLst>
        </pc:picChg>
        <pc:picChg chg="mod">
          <ac:chgData name="Praveen Namakkal Mohankumar" userId="8059d15b-4f8c-44f0-86d6-597a7b49ae19" providerId="ADAL" clId="{4145B09C-FFFF-6C46-85BA-522EBB5F5558}" dt="2024-04-28T05:19:10.767" v="2167"/>
          <ac:picMkLst>
            <pc:docMk/>
            <pc:sldMk cId="1365022139" sldId="8255"/>
            <ac:picMk id="45" creationId="{28CFAA3C-6C2C-6772-53C5-828EB505CA8B}"/>
          </ac:picMkLst>
        </pc:picChg>
        <pc:picChg chg="mod">
          <ac:chgData name="Praveen Namakkal Mohankumar" userId="8059d15b-4f8c-44f0-86d6-597a7b49ae19" providerId="ADAL" clId="{4145B09C-FFFF-6C46-85BA-522EBB5F5558}" dt="2024-04-28T05:19:10.767" v="2167"/>
          <ac:picMkLst>
            <pc:docMk/>
            <pc:sldMk cId="1365022139" sldId="8255"/>
            <ac:picMk id="47" creationId="{1F5E9E04-67D3-3B89-5EF9-A71A24959031}"/>
          </ac:picMkLst>
        </pc:picChg>
        <pc:picChg chg="mod">
          <ac:chgData name="Praveen Namakkal Mohankumar" userId="8059d15b-4f8c-44f0-86d6-597a7b49ae19" providerId="ADAL" clId="{4145B09C-FFFF-6C46-85BA-522EBB5F5558}" dt="2024-04-28T05:19:10.767" v="2167"/>
          <ac:picMkLst>
            <pc:docMk/>
            <pc:sldMk cId="1365022139" sldId="8255"/>
            <ac:picMk id="49" creationId="{F3C6D5DE-F0F1-40F3-25B6-DCB44CA57A09}"/>
          </ac:picMkLst>
        </pc:picChg>
        <pc:picChg chg="mod">
          <ac:chgData name="Praveen Namakkal Mohankumar" userId="8059d15b-4f8c-44f0-86d6-597a7b49ae19" providerId="ADAL" clId="{4145B09C-FFFF-6C46-85BA-522EBB5F5558}" dt="2024-04-28T05:19:10.767" v="2167"/>
          <ac:picMkLst>
            <pc:docMk/>
            <pc:sldMk cId="1365022139" sldId="8255"/>
            <ac:picMk id="54" creationId="{5A402871-6634-3D1D-B087-7E59385D8C33}"/>
          </ac:picMkLst>
        </pc:picChg>
        <pc:picChg chg="mod">
          <ac:chgData name="Praveen Namakkal Mohankumar" userId="8059d15b-4f8c-44f0-86d6-597a7b49ae19" providerId="ADAL" clId="{4145B09C-FFFF-6C46-85BA-522EBB5F5558}" dt="2024-04-28T05:19:10.767" v="2167"/>
          <ac:picMkLst>
            <pc:docMk/>
            <pc:sldMk cId="1365022139" sldId="8255"/>
            <ac:picMk id="57" creationId="{741284C4-DF25-9731-93EB-D23350B38C5F}"/>
          </ac:picMkLst>
        </pc:picChg>
        <pc:picChg chg="del">
          <ac:chgData name="Praveen Namakkal Mohankumar" userId="8059d15b-4f8c-44f0-86d6-597a7b49ae19" providerId="ADAL" clId="{4145B09C-FFFF-6C46-85BA-522EBB5F5558}" dt="2024-04-28T05:16:26.563" v="2127" actId="478"/>
          <ac:picMkLst>
            <pc:docMk/>
            <pc:sldMk cId="1365022139" sldId="8255"/>
            <ac:picMk id="135" creationId="{A9B6564E-B8CB-4B42-10DB-442FD15473A0}"/>
          </ac:picMkLst>
        </pc:picChg>
        <pc:picChg chg="del">
          <ac:chgData name="Praveen Namakkal Mohankumar" userId="8059d15b-4f8c-44f0-86d6-597a7b49ae19" providerId="ADAL" clId="{4145B09C-FFFF-6C46-85BA-522EBB5F5558}" dt="2024-04-28T05:16:26.563" v="2127" actId="478"/>
          <ac:picMkLst>
            <pc:docMk/>
            <pc:sldMk cId="1365022139" sldId="8255"/>
            <ac:picMk id="138" creationId="{D77B994A-6160-C786-E1CD-4074E4A862E3}"/>
          </ac:picMkLst>
        </pc:picChg>
        <pc:picChg chg="del">
          <ac:chgData name="Praveen Namakkal Mohankumar" userId="8059d15b-4f8c-44f0-86d6-597a7b49ae19" providerId="ADAL" clId="{4145B09C-FFFF-6C46-85BA-522EBB5F5558}" dt="2024-04-28T05:16:26.563" v="2127" actId="478"/>
          <ac:picMkLst>
            <pc:docMk/>
            <pc:sldMk cId="1365022139" sldId="8255"/>
            <ac:picMk id="142" creationId="{C13857DE-B84A-85AF-A34E-480AED97E73E}"/>
          </ac:picMkLst>
        </pc:picChg>
        <pc:picChg chg="del">
          <ac:chgData name="Praveen Namakkal Mohankumar" userId="8059d15b-4f8c-44f0-86d6-597a7b49ae19" providerId="ADAL" clId="{4145B09C-FFFF-6C46-85BA-522EBB5F5558}" dt="2024-04-28T05:16:26.563" v="2127" actId="478"/>
          <ac:picMkLst>
            <pc:docMk/>
            <pc:sldMk cId="1365022139" sldId="8255"/>
            <ac:picMk id="143" creationId="{8B0DCA44-5CEA-4F08-4BB3-32205E81569B}"/>
          </ac:picMkLst>
        </pc:picChg>
        <pc:picChg chg="del">
          <ac:chgData name="Praveen Namakkal Mohankumar" userId="8059d15b-4f8c-44f0-86d6-597a7b49ae19" providerId="ADAL" clId="{4145B09C-FFFF-6C46-85BA-522EBB5F5558}" dt="2024-04-28T05:16:26.563" v="2127" actId="478"/>
          <ac:picMkLst>
            <pc:docMk/>
            <pc:sldMk cId="1365022139" sldId="8255"/>
            <ac:picMk id="144" creationId="{5AE36BCB-E78E-4AC7-6ADE-ECBD9D7559DD}"/>
          </ac:picMkLst>
        </pc:picChg>
        <pc:picChg chg="del">
          <ac:chgData name="Praveen Namakkal Mohankumar" userId="8059d15b-4f8c-44f0-86d6-597a7b49ae19" providerId="ADAL" clId="{4145B09C-FFFF-6C46-85BA-522EBB5F5558}" dt="2024-04-28T05:16:26.563" v="2127" actId="478"/>
          <ac:picMkLst>
            <pc:docMk/>
            <pc:sldMk cId="1365022139" sldId="8255"/>
            <ac:picMk id="145" creationId="{692BCDAB-5A43-D03F-6380-1771AD14ABB6}"/>
          </ac:picMkLst>
        </pc:picChg>
        <pc:picChg chg="del">
          <ac:chgData name="Praveen Namakkal Mohankumar" userId="8059d15b-4f8c-44f0-86d6-597a7b49ae19" providerId="ADAL" clId="{4145B09C-FFFF-6C46-85BA-522EBB5F5558}" dt="2024-04-28T05:16:26.563" v="2127" actId="478"/>
          <ac:picMkLst>
            <pc:docMk/>
            <pc:sldMk cId="1365022139" sldId="8255"/>
            <ac:picMk id="146" creationId="{BAEF220F-893D-C11C-B567-7F1C37F4410E}"/>
          </ac:picMkLst>
        </pc:picChg>
        <pc:picChg chg="del">
          <ac:chgData name="Praveen Namakkal Mohankumar" userId="8059d15b-4f8c-44f0-86d6-597a7b49ae19" providerId="ADAL" clId="{4145B09C-FFFF-6C46-85BA-522EBB5F5558}" dt="2024-04-28T05:16:26.563" v="2127" actId="478"/>
          <ac:picMkLst>
            <pc:docMk/>
            <pc:sldMk cId="1365022139" sldId="8255"/>
            <ac:picMk id="154" creationId="{F30EE48C-9308-0029-27E0-B677E83F2E11}"/>
          </ac:picMkLst>
        </pc:picChg>
        <pc:picChg chg="del">
          <ac:chgData name="Praveen Namakkal Mohankumar" userId="8059d15b-4f8c-44f0-86d6-597a7b49ae19" providerId="ADAL" clId="{4145B09C-FFFF-6C46-85BA-522EBB5F5558}" dt="2024-04-28T05:16:26.563" v="2127" actId="478"/>
          <ac:picMkLst>
            <pc:docMk/>
            <pc:sldMk cId="1365022139" sldId="8255"/>
            <ac:picMk id="155" creationId="{B7F306AC-4ED2-4138-87C5-08D1913536C9}"/>
          </ac:picMkLst>
        </pc:picChg>
        <pc:picChg chg="del">
          <ac:chgData name="Praveen Namakkal Mohankumar" userId="8059d15b-4f8c-44f0-86d6-597a7b49ae19" providerId="ADAL" clId="{4145B09C-FFFF-6C46-85BA-522EBB5F5558}" dt="2024-04-28T05:16:26.563" v="2127" actId="478"/>
          <ac:picMkLst>
            <pc:docMk/>
            <pc:sldMk cId="1365022139" sldId="8255"/>
            <ac:picMk id="163" creationId="{11037A45-81B3-7A3A-8FCC-5C3397738ACC}"/>
          </ac:picMkLst>
        </pc:picChg>
        <pc:picChg chg="del">
          <ac:chgData name="Praveen Namakkal Mohankumar" userId="8059d15b-4f8c-44f0-86d6-597a7b49ae19" providerId="ADAL" clId="{4145B09C-FFFF-6C46-85BA-522EBB5F5558}" dt="2024-04-28T05:16:26.563" v="2127" actId="478"/>
          <ac:picMkLst>
            <pc:docMk/>
            <pc:sldMk cId="1365022139" sldId="8255"/>
            <ac:picMk id="185" creationId="{75A283DA-B522-FD31-C4AA-C74EDF3466EE}"/>
          </ac:picMkLst>
        </pc:picChg>
        <pc:picChg chg="del">
          <ac:chgData name="Praveen Namakkal Mohankumar" userId="8059d15b-4f8c-44f0-86d6-597a7b49ae19" providerId="ADAL" clId="{4145B09C-FFFF-6C46-85BA-522EBB5F5558}" dt="2024-04-28T05:16:26.563" v="2127" actId="478"/>
          <ac:picMkLst>
            <pc:docMk/>
            <pc:sldMk cId="1365022139" sldId="8255"/>
            <ac:picMk id="186" creationId="{584620EA-7A70-5D1B-26F9-73A7EFD19B50}"/>
          </ac:picMkLst>
        </pc:picChg>
        <pc:picChg chg="del">
          <ac:chgData name="Praveen Namakkal Mohankumar" userId="8059d15b-4f8c-44f0-86d6-597a7b49ae19" providerId="ADAL" clId="{4145B09C-FFFF-6C46-85BA-522EBB5F5558}" dt="2024-04-28T05:16:26.563" v="2127" actId="478"/>
          <ac:picMkLst>
            <pc:docMk/>
            <pc:sldMk cId="1365022139" sldId="8255"/>
            <ac:picMk id="187" creationId="{3C8479FD-3B82-FCAF-8978-37D006F20CB2}"/>
          </ac:picMkLst>
        </pc:picChg>
        <pc:picChg chg="del">
          <ac:chgData name="Praveen Namakkal Mohankumar" userId="8059d15b-4f8c-44f0-86d6-597a7b49ae19" providerId="ADAL" clId="{4145B09C-FFFF-6C46-85BA-522EBB5F5558}" dt="2024-04-28T05:16:26.563" v="2127" actId="478"/>
          <ac:picMkLst>
            <pc:docMk/>
            <pc:sldMk cId="1365022139" sldId="8255"/>
            <ac:picMk id="194" creationId="{BC898CAE-FC0F-B932-4F39-938BF3568DDF}"/>
          </ac:picMkLst>
        </pc:picChg>
        <pc:cxnChg chg="add mod">
          <ac:chgData name="Praveen Namakkal Mohankumar" userId="8059d15b-4f8c-44f0-86d6-597a7b49ae19" providerId="ADAL" clId="{4145B09C-FFFF-6C46-85BA-522EBB5F5558}" dt="2024-04-28T05:21:31.734" v="2191" actId="208"/>
          <ac:cxnSpMkLst>
            <pc:docMk/>
            <pc:sldMk cId="1365022139" sldId="8255"/>
            <ac:cxnSpMk id="6" creationId="{5A275B26-942A-7105-2617-8D65BA16A16D}"/>
          </ac:cxnSpMkLst>
        </pc:cxnChg>
        <pc:cxnChg chg="mod">
          <ac:chgData name="Praveen Namakkal Mohankumar" userId="8059d15b-4f8c-44f0-86d6-597a7b49ae19" providerId="ADAL" clId="{4145B09C-FFFF-6C46-85BA-522EBB5F5558}" dt="2024-04-28T05:21:28.372" v="2190" actId="208"/>
          <ac:cxnSpMkLst>
            <pc:docMk/>
            <pc:sldMk cId="1365022139" sldId="8255"/>
            <ac:cxnSpMk id="8" creationId="{C3968D0C-92D8-2B21-80EC-BF5CA1E3B528}"/>
          </ac:cxnSpMkLst>
        </pc:cxnChg>
        <pc:cxnChg chg="mod">
          <ac:chgData name="Praveen Namakkal Mohankumar" userId="8059d15b-4f8c-44f0-86d6-597a7b49ae19" providerId="ADAL" clId="{4145B09C-FFFF-6C46-85BA-522EBB5F5558}" dt="2024-04-28T05:21:28.372" v="2190" actId="208"/>
          <ac:cxnSpMkLst>
            <pc:docMk/>
            <pc:sldMk cId="1365022139" sldId="8255"/>
            <ac:cxnSpMk id="9" creationId="{B5879E5C-4DCD-120A-8CF1-437B1FEFA5E3}"/>
          </ac:cxnSpMkLst>
        </pc:cxnChg>
        <pc:cxnChg chg="add mod">
          <ac:chgData name="Praveen Namakkal Mohankumar" userId="8059d15b-4f8c-44f0-86d6-597a7b49ae19" providerId="ADAL" clId="{4145B09C-FFFF-6C46-85BA-522EBB5F5558}" dt="2024-04-28T05:21:44.268" v="2192" actId="208"/>
          <ac:cxnSpMkLst>
            <pc:docMk/>
            <pc:sldMk cId="1365022139" sldId="8255"/>
            <ac:cxnSpMk id="10" creationId="{215C6027-6FCD-768B-59EA-C9A768C64603}"/>
          </ac:cxnSpMkLst>
        </pc:cxnChg>
        <pc:cxnChg chg="add mod">
          <ac:chgData name="Praveen Namakkal Mohankumar" userId="8059d15b-4f8c-44f0-86d6-597a7b49ae19" providerId="ADAL" clId="{4145B09C-FFFF-6C46-85BA-522EBB5F5558}" dt="2024-04-28T05:27:16.009" v="2398" actId="208"/>
          <ac:cxnSpMkLst>
            <pc:docMk/>
            <pc:sldMk cId="1365022139" sldId="8255"/>
            <ac:cxnSpMk id="12" creationId="{865E9A2F-EFEA-F214-3D88-80FEBB5FA5FC}"/>
          </ac:cxnSpMkLst>
        </pc:cxnChg>
        <pc:cxnChg chg="add mod">
          <ac:chgData name="Praveen Namakkal Mohankumar" userId="8059d15b-4f8c-44f0-86d6-597a7b49ae19" providerId="ADAL" clId="{4145B09C-FFFF-6C46-85BA-522EBB5F5558}" dt="2024-04-28T05:21:57.801" v="2193" actId="208"/>
          <ac:cxnSpMkLst>
            <pc:docMk/>
            <pc:sldMk cId="1365022139" sldId="8255"/>
            <ac:cxnSpMk id="13" creationId="{980BC153-03A4-CFFA-80A7-F626C1AA6BA6}"/>
          </ac:cxnSpMkLst>
        </pc:cxnChg>
        <pc:cxnChg chg="mod">
          <ac:chgData name="Praveen Namakkal Mohankumar" userId="8059d15b-4f8c-44f0-86d6-597a7b49ae19" providerId="ADAL" clId="{4145B09C-FFFF-6C46-85BA-522EBB5F5558}" dt="2024-04-28T05:19:10.767" v="2167"/>
          <ac:cxnSpMkLst>
            <pc:docMk/>
            <pc:sldMk cId="1365022139" sldId="8255"/>
            <ac:cxnSpMk id="28" creationId="{7F351A45-7606-AC39-8CD9-1DC02A40946F}"/>
          </ac:cxnSpMkLst>
        </pc:cxnChg>
        <pc:cxnChg chg="mod">
          <ac:chgData name="Praveen Namakkal Mohankumar" userId="8059d15b-4f8c-44f0-86d6-597a7b49ae19" providerId="ADAL" clId="{4145B09C-FFFF-6C46-85BA-522EBB5F5558}" dt="2024-04-28T05:19:10.767" v="2167"/>
          <ac:cxnSpMkLst>
            <pc:docMk/>
            <pc:sldMk cId="1365022139" sldId="8255"/>
            <ac:cxnSpMk id="50" creationId="{9658A7C7-4FE5-9E19-A2F0-A71C82443E82}"/>
          </ac:cxnSpMkLst>
        </pc:cxnChg>
        <pc:cxnChg chg="mod">
          <ac:chgData name="Praveen Namakkal Mohankumar" userId="8059d15b-4f8c-44f0-86d6-597a7b49ae19" providerId="ADAL" clId="{4145B09C-FFFF-6C46-85BA-522EBB5F5558}" dt="2024-04-28T05:19:10.767" v="2167"/>
          <ac:cxnSpMkLst>
            <pc:docMk/>
            <pc:sldMk cId="1365022139" sldId="8255"/>
            <ac:cxnSpMk id="51" creationId="{34B8B30F-033B-77F0-4AB7-E49A979173AD}"/>
          </ac:cxnSpMkLst>
        </pc:cxnChg>
        <pc:cxnChg chg="mod">
          <ac:chgData name="Praveen Namakkal Mohankumar" userId="8059d15b-4f8c-44f0-86d6-597a7b49ae19" providerId="ADAL" clId="{4145B09C-FFFF-6C46-85BA-522EBB5F5558}" dt="2024-04-28T05:19:10.767" v="2167"/>
          <ac:cxnSpMkLst>
            <pc:docMk/>
            <pc:sldMk cId="1365022139" sldId="8255"/>
            <ac:cxnSpMk id="60" creationId="{91F967A1-BB66-8425-4385-265C5FDA4311}"/>
          </ac:cxnSpMkLst>
        </pc:cxnChg>
        <pc:cxnChg chg="del">
          <ac:chgData name="Praveen Namakkal Mohankumar" userId="8059d15b-4f8c-44f0-86d6-597a7b49ae19" providerId="ADAL" clId="{4145B09C-FFFF-6C46-85BA-522EBB5F5558}" dt="2024-04-28T05:16:26.563" v="2127" actId="478"/>
          <ac:cxnSpMkLst>
            <pc:docMk/>
            <pc:sldMk cId="1365022139" sldId="8255"/>
            <ac:cxnSpMk id="202" creationId="{3670531C-7B3A-39A5-2720-2561892EE096}"/>
          </ac:cxnSpMkLst>
        </pc:cxnChg>
        <pc:cxnChg chg="del">
          <ac:chgData name="Praveen Namakkal Mohankumar" userId="8059d15b-4f8c-44f0-86d6-597a7b49ae19" providerId="ADAL" clId="{4145B09C-FFFF-6C46-85BA-522EBB5F5558}" dt="2024-04-28T05:16:26.563" v="2127" actId="478"/>
          <ac:cxnSpMkLst>
            <pc:docMk/>
            <pc:sldMk cId="1365022139" sldId="8255"/>
            <ac:cxnSpMk id="204" creationId="{A89070BA-55E6-CD8D-45F4-C3C68128501B}"/>
          </ac:cxnSpMkLst>
        </pc:cxnChg>
        <pc:cxnChg chg="del">
          <ac:chgData name="Praveen Namakkal Mohankumar" userId="8059d15b-4f8c-44f0-86d6-597a7b49ae19" providerId="ADAL" clId="{4145B09C-FFFF-6C46-85BA-522EBB5F5558}" dt="2024-04-28T05:16:26.563" v="2127" actId="478"/>
          <ac:cxnSpMkLst>
            <pc:docMk/>
            <pc:sldMk cId="1365022139" sldId="8255"/>
            <ac:cxnSpMk id="205" creationId="{965C1501-075C-6D6A-E7F0-9985A009ACB5}"/>
          </ac:cxnSpMkLst>
        </pc:cxnChg>
      </pc:sldChg>
      <pc:sldChg chg="add del">
        <pc:chgData name="Praveen Namakkal Mohankumar" userId="8059d15b-4f8c-44f0-86d6-597a7b49ae19" providerId="ADAL" clId="{4145B09C-FFFF-6C46-85BA-522EBB5F5558}" dt="2024-04-28T05:25:23.699" v="2260" actId="2890"/>
        <pc:sldMkLst>
          <pc:docMk/>
          <pc:sldMk cId="1591436434" sldId="8256"/>
        </pc:sldMkLst>
      </pc:sldChg>
      <pc:sldChg chg="addSp delSp modSp add del mod delAnim modAnim">
        <pc:chgData name="Praveen Namakkal Mohankumar" userId="8059d15b-4f8c-44f0-86d6-597a7b49ae19" providerId="ADAL" clId="{4145B09C-FFFF-6C46-85BA-522EBB5F5558}" dt="2024-04-28T05:40:45.564" v="2634" actId="2696"/>
        <pc:sldMkLst>
          <pc:docMk/>
          <pc:sldMk cId="2839955705" sldId="8256"/>
        </pc:sldMkLst>
        <pc:spChg chg="del">
          <ac:chgData name="Praveen Namakkal Mohankumar" userId="8059d15b-4f8c-44f0-86d6-597a7b49ae19" providerId="ADAL" clId="{4145B09C-FFFF-6C46-85BA-522EBB5F5558}" dt="2024-04-28T05:28:39.923" v="2450" actId="478"/>
          <ac:spMkLst>
            <pc:docMk/>
            <pc:sldMk cId="2839955705" sldId="8256"/>
            <ac:spMk id="3" creationId="{B604F028-CC3F-E8A3-1801-9BC44805F05F}"/>
          </ac:spMkLst>
        </pc:spChg>
        <pc:spChg chg="add del mod">
          <ac:chgData name="Praveen Namakkal Mohankumar" userId="8059d15b-4f8c-44f0-86d6-597a7b49ae19" providerId="ADAL" clId="{4145B09C-FFFF-6C46-85BA-522EBB5F5558}" dt="2024-04-28T05:28:47.733" v="2455" actId="1076"/>
          <ac:spMkLst>
            <pc:docMk/>
            <pc:sldMk cId="2839955705" sldId="8256"/>
            <ac:spMk id="4" creationId="{2123AE4C-ACD7-D1C6-24A0-FECD3EDC1809}"/>
          </ac:spMkLst>
        </pc:spChg>
        <pc:spChg chg="mod">
          <ac:chgData name="Praveen Namakkal Mohankumar" userId="8059d15b-4f8c-44f0-86d6-597a7b49ae19" providerId="ADAL" clId="{4145B09C-FFFF-6C46-85BA-522EBB5F5558}" dt="2024-04-28T05:38:24.205" v="2592" actId="20577"/>
          <ac:spMkLst>
            <pc:docMk/>
            <pc:sldMk cId="2839955705" sldId="8256"/>
            <ac:spMk id="11" creationId="{00000000-0000-0000-0000-000000000000}"/>
          </ac:spMkLst>
        </pc:spChg>
        <pc:spChg chg="del">
          <ac:chgData name="Praveen Namakkal Mohankumar" userId="8059d15b-4f8c-44f0-86d6-597a7b49ae19" providerId="ADAL" clId="{4145B09C-FFFF-6C46-85BA-522EBB5F5558}" dt="2024-04-28T05:28:39.923" v="2450" actId="478"/>
          <ac:spMkLst>
            <pc:docMk/>
            <pc:sldMk cId="2839955705" sldId="8256"/>
            <ac:spMk id="61" creationId="{0A2CE229-2066-5182-EADF-03CF0878EB92}"/>
          </ac:spMkLst>
        </pc:spChg>
        <pc:spChg chg="del">
          <ac:chgData name="Praveen Namakkal Mohankumar" userId="8059d15b-4f8c-44f0-86d6-597a7b49ae19" providerId="ADAL" clId="{4145B09C-FFFF-6C46-85BA-522EBB5F5558}" dt="2024-04-28T05:28:39.923" v="2450" actId="478"/>
          <ac:spMkLst>
            <pc:docMk/>
            <pc:sldMk cId="2839955705" sldId="8256"/>
            <ac:spMk id="62" creationId="{F17AA4F7-27D1-903E-44CB-16581BC33360}"/>
          </ac:spMkLst>
        </pc:spChg>
        <pc:spChg chg="del">
          <ac:chgData name="Praveen Namakkal Mohankumar" userId="8059d15b-4f8c-44f0-86d6-597a7b49ae19" providerId="ADAL" clId="{4145B09C-FFFF-6C46-85BA-522EBB5F5558}" dt="2024-04-28T05:28:39.923" v="2450" actId="478"/>
          <ac:spMkLst>
            <pc:docMk/>
            <pc:sldMk cId="2839955705" sldId="8256"/>
            <ac:spMk id="63" creationId="{7E1F74E4-2BED-94BC-8C50-232917FED015}"/>
          </ac:spMkLst>
        </pc:spChg>
        <pc:spChg chg="del">
          <ac:chgData name="Praveen Namakkal Mohankumar" userId="8059d15b-4f8c-44f0-86d6-597a7b49ae19" providerId="ADAL" clId="{4145B09C-FFFF-6C46-85BA-522EBB5F5558}" dt="2024-04-28T05:28:39.923" v="2450" actId="478"/>
          <ac:spMkLst>
            <pc:docMk/>
            <pc:sldMk cId="2839955705" sldId="8256"/>
            <ac:spMk id="64" creationId="{6545E217-D04C-198C-B058-4046C69718E2}"/>
          </ac:spMkLst>
        </pc:spChg>
        <pc:spChg chg="del">
          <ac:chgData name="Praveen Namakkal Mohankumar" userId="8059d15b-4f8c-44f0-86d6-597a7b49ae19" providerId="ADAL" clId="{4145B09C-FFFF-6C46-85BA-522EBB5F5558}" dt="2024-04-28T05:28:39.923" v="2450" actId="478"/>
          <ac:spMkLst>
            <pc:docMk/>
            <pc:sldMk cId="2839955705" sldId="8256"/>
            <ac:spMk id="65" creationId="{19C3B26A-57E6-A97E-C533-8A63F5D72D31}"/>
          </ac:spMkLst>
        </pc:spChg>
        <pc:spChg chg="del">
          <ac:chgData name="Praveen Namakkal Mohankumar" userId="8059d15b-4f8c-44f0-86d6-597a7b49ae19" providerId="ADAL" clId="{4145B09C-FFFF-6C46-85BA-522EBB5F5558}" dt="2024-04-28T05:28:39.923" v="2450" actId="478"/>
          <ac:spMkLst>
            <pc:docMk/>
            <pc:sldMk cId="2839955705" sldId="8256"/>
            <ac:spMk id="66" creationId="{53011861-EEB5-2C59-7227-8D292A769D2F}"/>
          </ac:spMkLst>
        </pc:spChg>
        <pc:spChg chg="add del mod">
          <ac:chgData name="Praveen Namakkal Mohankumar" userId="8059d15b-4f8c-44f0-86d6-597a7b49ae19" providerId="ADAL" clId="{4145B09C-FFFF-6C46-85BA-522EBB5F5558}" dt="2024-04-28T05:28:36.965" v="2449" actId="478"/>
          <ac:spMkLst>
            <pc:docMk/>
            <pc:sldMk cId="2839955705" sldId="8256"/>
            <ac:spMk id="67" creationId="{08E2F787-82F5-A3A3-286E-EEB66F4BFD8F}"/>
          </ac:spMkLst>
        </pc:spChg>
        <pc:spChg chg="add mod">
          <ac:chgData name="Praveen Namakkal Mohankumar" userId="8059d15b-4f8c-44f0-86d6-597a7b49ae19" providerId="ADAL" clId="{4145B09C-FFFF-6C46-85BA-522EBB5F5558}" dt="2024-04-28T05:38:53.166" v="2615" actId="1037"/>
          <ac:spMkLst>
            <pc:docMk/>
            <pc:sldMk cId="2839955705" sldId="8256"/>
            <ac:spMk id="70" creationId="{CE3A6B83-2E22-E368-0F24-63BE432A3789}"/>
          </ac:spMkLst>
        </pc:spChg>
        <pc:spChg chg="add mod">
          <ac:chgData name="Praveen Namakkal Mohankumar" userId="8059d15b-4f8c-44f0-86d6-597a7b49ae19" providerId="ADAL" clId="{4145B09C-FFFF-6C46-85BA-522EBB5F5558}" dt="2024-04-28T05:36:15.131" v="2513"/>
          <ac:spMkLst>
            <pc:docMk/>
            <pc:sldMk cId="2839955705" sldId="8256"/>
            <ac:spMk id="72" creationId="{CB72C45B-AAF9-1CAA-4F32-72B7B80EE106}"/>
          </ac:spMkLst>
        </pc:spChg>
        <pc:spChg chg="add mod">
          <ac:chgData name="Praveen Namakkal Mohankumar" userId="8059d15b-4f8c-44f0-86d6-597a7b49ae19" providerId="ADAL" clId="{4145B09C-FFFF-6C46-85BA-522EBB5F5558}" dt="2024-04-28T05:38:53.166" v="2615" actId="1037"/>
          <ac:spMkLst>
            <pc:docMk/>
            <pc:sldMk cId="2839955705" sldId="8256"/>
            <ac:spMk id="75" creationId="{71B58630-2998-81CF-A578-375FA84B81E3}"/>
          </ac:spMkLst>
        </pc:spChg>
        <pc:spChg chg="add mod">
          <ac:chgData name="Praveen Namakkal Mohankumar" userId="8059d15b-4f8c-44f0-86d6-597a7b49ae19" providerId="ADAL" clId="{4145B09C-FFFF-6C46-85BA-522EBB5F5558}" dt="2024-04-28T05:38:53.166" v="2615" actId="1037"/>
          <ac:spMkLst>
            <pc:docMk/>
            <pc:sldMk cId="2839955705" sldId="8256"/>
            <ac:spMk id="80" creationId="{D74C3CAE-FC37-F5CD-6E98-1BC56C9ED6C3}"/>
          </ac:spMkLst>
        </pc:spChg>
        <pc:spChg chg="add mod">
          <ac:chgData name="Praveen Namakkal Mohankumar" userId="8059d15b-4f8c-44f0-86d6-597a7b49ae19" providerId="ADAL" clId="{4145B09C-FFFF-6C46-85BA-522EBB5F5558}" dt="2024-04-28T05:38:53.166" v="2615" actId="1037"/>
          <ac:spMkLst>
            <pc:docMk/>
            <pc:sldMk cId="2839955705" sldId="8256"/>
            <ac:spMk id="81" creationId="{0341C573-6465-35C2-5DF6-9B26171A0D05}"/>
          </ac:spMkLst>
        </pc:spChg>
        <pc:spChg chg="add del mod">
          <ac:chgData name="Praveen Namakkal Mohankumar" userId="8059d15b-4f8c-44f0-86d6-597a7b49ae19" providerId="ADAL" clId="{4145B09C-FFFF-6C46-85BA-522EBB5F5558}" dt="2024-04-28T05:40:20.835" v="2626" actId="478"/>
          <ac:spMkLst>
            <pc:docMk/>
            <pc:sldMk cId="2839955705" sldId="8256"/>
            <ac:spMk id="82" creationId="{985A66F1-7933-13D9-E3F7-652B1B024BF6}"/>
          </ac:spMkLst>
        </pc:spChg>
        <pc:spChg chg="mod">
          <ac:chgData name="Praveen Namakkal Mohankumar" userId="8059d15b-4f8c-44f0-86d6-597a7b49ae19" providerId="ADAL" clId="{4145B09C-FFFF-6C46-85BA-522EBB5F5558}" dt="2024-04-28T05:40:14.396" v="2623"/>
          <ac:spMkLst>
            <pc:docMk/>
            <pc:sldMk cId="2839955705" sldId="8256"/>
            <ac:spMk id="84" creationId="{EF369C5D-BCDF-2E08-9520-36F199A71197}"/>
          </ac:spMkLst>
        </pc:spChg>
        <pc:spChg chg="mod">
          <ac:chgData name="Praveen Namakkal Mohankumar" userId="8059d15b-4f8c-44f0-86d6-597a7b49ae19" providerId="ADAL" clId="{4145B09C-FFFF-6C46-85BA-522EBB5F5558}" dt="2024-04-28T05:40:14.396" v="2623"/>
          <ac:spMkLst>
            <pc:docMk/>
            <pc:sldMk cId="2839955705" sldId="8256"/>
            <ac:spMk id="85" creationId="{E7478A5D-85A0-9A27-B7E3-140D13F9B8C1}"/>
          </ac:spMkLst>
        </pc:spChg>
        <pc:spChg chg="mod">
          <ac:chgData name="Praveen Namakkal Mohankumar" userId="8059d15b-4f8c-44f0-86d6-597a7b49ae19" providerId="ADAL" clId="{4145B09C-FFFF-6C46-85BA-522EBB5F5558}" dt="2024-04-28T05:40:14.396" v="2623"/>
          <ac:spMkLst>
            <pc:docMk/>
            <pc:sldMk cId="2839955705" sldId="8256"/>
            <ac:spMk id="86" creationId="{E38C864E-04FD-0CBF-2C29-0F60B1577F94}"/>
          </ac:spMkLst>
        </pc:spChg>
        <pc:grpChg chg="del">
          <ac:chgData name="Praveen Namakkal Mohankumar" userId="8059d15b-4f8c-44f0-86d6-597a7b49ae19" providerId="ADAL" clId="{4145B09C-FFFF-6C46-85BA-522EBB5F5558}" dt="2024-04-28T05:28:39.923" v="2450" actId="478"/>
          <ac:grpSpMkLst>
            <pc:docMk/>
            <pc:sldMk cId="2839955705" sldId="8256"/>
            <ac:grpSpMk id="7" creationId="{39CD76F8-1CF7-8DE3-D7A3-C88A426A8A53}"/>
          </ac:grpSpMkLst>
        </pc:grpChg>
        <pc:grpChg chg="del">
          <ac:chgData name="Praveen Namakkal Mohankumar" userId="8059d15b-4f8c-44f0-86d6-597a7b49ae19" providerId="ADAL" clId="{4145B09C-FFFF-6C46-85BA-522EBB5F5558}" dt="2024-04-28T05:28:39.923" v="2450" actId="478"/>
          <ac:grpSpMkLst>
            <pc:docMk/>
            <pc:sldMk cId="2839955705" sldId="8256"/>
            <ac:grpSpMk id="14" creationId="{94DD23ED-70FF-0A22-18AC-274CF9C8005C}"/>
          </ac:grpSpMkLst>
        </pc:grpChg>
        <pc:grpChg chg="del">
          <ac:chgData name="Praveen Namakkal Mohankumar" userId="8059d15b-4f8c-44f0-86d6-597a7b49ae19" providerId="ADAL" clId="{4145B09C-FFFF-6C46-85BA-522EBB5F5558}" dt="2024-04-28T05:28:39.923" v="2450" actId="478"/>
          <ac:grpSpMkLst>
            <pc:docMk/>
            <pc:sldMk cId="2839955705" sldId="8256"/>
            <ac:grpSpMk id="17" creationId="{D6426DFD-7868-C872-B452-19FE797D2E45}"/>
          </ac:grpSpMkLst>
        </pc:grpChg>
        <pc:grpChg chg="del">
          <ac:chgData name="Praveen Namakkal Mohankumar" userId="8059d15b-4f8c-44f0-86d6-597a7b49ae19" providerId="ADAL" clId="{4145B09C-FFFF-6C46-85BA-522EBB5F5558}" dt="2024-04-28T05:28:41.350" v="2451" actId="478"/>
          <ac:grpSpMkLst>
            <pc:docMk/>
            <pc:sldMk cId="2839955705" sldId="8256"/>
            <ac:grpSpMk id="20" creationId="{2D952BF5-AC5B-5EDD-0FCA-7B66854FF77D}"/>
          </ac:grpSpMkLst>
        </pc:grpChg>
        <pc:grpChg chg="del">
          <ac:chgData name="Praveen Namakkal Mohankumar" userId="8059d15b-4f8c-44f0-86d6-597a7b49ae19" providerId="ADAL" clId="{4145B09C-FFFF-6C46-85BA-522EBB5F5558}" dt="2024-04-28T05:28:39.923" v="2450" actId="478"/>
          <ac:grpSpMkLst>
            <pc:docMk/>
            <pc:sldMk cId="2839955705" sldId="8256"/>
            <ac:grpSpMk id="23" creationId="{51F78C58-DA00-711E-3BCD-63C4E3FC50EC}"/>
          </ac:grpSpMkLst>
        </pc:grpChg>
        <pc:grpChg chg="del">
          <ac:chgData name="Praveen Namakkal Mohankumar" userId="8059d15b-4f8c-44f0-86d6-597a7b49ae19" providerId="ADAL" clId="{4145B09C-FFFF-6C46-85BA-522EBB5F5558}" dt="2024-04-28T05:28:39.923" v="2450" actId="478"/>
          <ac:grpSpMkLst>
            <pc:docMk/>
            <pc:sldMk cId="2839955705" sldId="8256"/>
            <ac:grpSpMk id="26" creationId="{3D8B47E4-6EDB-8E14-DEFB-940EE2D1E0BE}"/>
          </ac:grpSpMkLst>
        </pc:grpChg>
        <pc:grpChg chg="del">
          <ac:chgData name="Praveen Namakkal Mohankumar" userId="8059d15b-4f8c-44f0-86d6-597a7b49ae19" providerId="ADAL" clId="{4145B09C-FFFF-6C46-85BA-522EBB5F5558}" dt="2024-04-28T05:28:39.923" v="2450" actId="478"/>
          <ac:grpSpMkLst>
            <pc:docMk/>
            <pc:sldMk cId="2839955705" sldId="8256"/>
            <ac:grpSpMk id="52" creationId="{24DC1DA2-919C-F9FF-B5AD-B45F9AAE1E32}"/>
          </ac:grpSpMkLst>
        </pc:grpChg>
        <pc:grpChg chg="del">
          <ac:chgData name="Praveen Namakkal Mohankumar" userId="8059d15b-4f8c-44f0-86d6-597a7b49ae19" providerId="ADAL" clId="{4145B09C-FFFF-6C46-85BA-522EBB5F5558}" dt="2024-04-28T05:28:39.923" v="2450" actId="478"/>
          <ac:grpSpMkLst>
            <pc:docMk/>
            <pc:sldMk cId="2839955705" sldId="8256"/>
            <ac:grpSpMk id="55" creationId="{AA9ADC2E-5BDE-2F75-B047-ED126893E2EA}"/>
          </ac:grpSpMkLst>
        </pc:grpChg>
        <pc:grpChg chg="del">
          <ac:chgData name="Praveen Namakkal Mohankumar" userId="8059d15b-4f8c-44f0-86d6-597a7b49ae19" providerId="ADAL" clId="{4145B09C-FFFF-6C46-85BA-522EBB5F5558}" dt="2024-04-28T05:28:39.923" v="2450" actId="478"/>
          <ac:grpSpMkLst>
            <pc:docMk/>
            <pc:sldMk cId="2839955705" sldId="8256"/>
            <ac:grpSpMk id="58" creationId="{8353AD4C-E049-3D5F-E503-1A2E79D77909}"/>
          </ac:grpSpMkLst>
        </pc:grpChg>
        <pc:grpChg chg="add del mod">
          <ac:chgData name="Praveen Namakkal Mohankumar" userId="8059d15b-4f8c-44f0-86d6-597a7b49ae19" providerId="ADAL" clId="{4145B09C-FFFF-6C46-85BA-522EBB5F5558}" dt="2024-04-28T05:40:17.901" v="2625" actId="478"/>
          <ac:grpSpMkLst>
            <pc:docMk/>
            <pc:sldMk cId="2839955705" sldId="8256"/>
            <ac:grpSpMk id="83" creationId="{3FC61E3E-0970-399F-3969-D5820AFD775B}"/>
          </ac:grpSpMkLst>
        </pc:grpChg>
        <pc:picChg chg="add mod">
          <ac:chgData name="Praveen Namakkal Mohankumar" userId="8059d15b-4f8c-44f0-86d6-597a7b49ae19" providerId="ADAL" clId="{4145B09C-FFFF-6C46-85BA-522EBB5F5558}" dt="2024-04-28T05:36:07.032" v="2511" actId="1038"/>
          <ac:picMkLst>
            <pc:docMk/>
            <pc:sldMk cId="2839955705" sldId="8256"/>
            <ac:picMk id="69" creationId="{FFC6D5B8-33A4-2D37-E5B5-F875E8DD9F94}"/>
          </ac:picMkLst>
        </pc:picChg>
        <pc:picChg chg="add mod">
          <ac:chgData name="Praveen Namakkal Mohankumar" userId="8059d15b-4f8c-44f0-86d6-597a7b49ae19" providerId="ADAL" clId="{4145B09C-FFFF-6C46-85BA-522EBB5F5558}" dt="2024-04-28T05:36:15.131" v="2513"/>
          <ac:picMkLst>
            <pc:docMk/>
            <pc:sldMk cId="2839955705" sldId="8256"/>
            <ac:picMk id="71" creationId="{AF343139-749E-5EF5-4E20-8933B176C2F4}"/>
          </ac:picMkLst>
        </pc:picChg>
        <pc:picChg chg="add mod">
          <ac:chgData name="Praveen Namakkal Mohankumar" userId="8059d15b-4f8c-44f0-86d6-597a7b49ae19" providerId="ADAL" clId="{4145B09C-FFFF-6C46-85BA-522EBB5F5558}" dt="2024-04-28T05:36:30.640" v="2517" actId="1076"/>
          <ac:picMkLst>
            <pc:docMk/>
            <pc:sldMk cId="2839955705" sldId="8256"/>
            <ac:picMk id="74" creationId="{1FD55367-6B91-7A91-3856-61ADD1752063}"/>
          </ac:picMkLst>
        </pc:picChg>
        <pc:picChg chg="add mod">
          <ac:chgData name="Praveen Namakkal Mohankumar" userId="8059d15b-4f8c-44f0-86d6-597a7b49ae19" providerId="ADAL" clId="{4145B09C-FFFF-6C46-85BA-522EBB5F5558}" dt="2024-04-28T05:37:48.806" v="2549" actId="1076"/>
          <ac:picMkLst>
            <pc:docMk/>
            <pc:sldMk cId="2839955705" sldId="8256"/>
            <ac:picMk id="77" creationId="{02C65F91-EFA6-D22B-38A1-096FC66AAEBE}"/>
          </ac:picMkLst>
        </pc:picChg>
        <pc:picChg chg="add mod">
          <ac:chgData name="Praveen Namakkal Mohankumar" userId="8059d15b-4f8c-44f0-86d6-597a7b49ae19" providerId="ADAL" clId="{4145B09C-FFFF-6C46-85BA-522EBB5F5558}" dt="2024-04-28T05:37:51.049" v="2550" actId="1076"/>
          <ac:picMkLst>
            <pc:docMk/>
            <pc:sldMk cId="2839955705" sldId="8256"/>
            <ac:picMk id="79" creationId="{976150EC-638C-1D97-73D7-7F4C6EEB9E86}"/>
          </ac:picMkLst>
        </pc:picChg>
        <pc:cxnChg chg="del">
          <ac:chgData name="Praveen Namakkal Mohankumar" userId="8059d15b-4f8c-44f0-86d6-597a7b49ae19" providerId="ADAL" clId="{4145B09C-FFFF-6C46-85BA-522EBB5F5558}" dt="2024-04-28T05:28:39.923" v="2450" actId="478"/>
          <ac:cxnSpMkLst>
            <pc:docMk/>
            <pc:sldMk cId="2839955705" sldId="8256"/>
            <ac:cxnSpMk id="6" creationId="{5A275B26-942A-7105-2617-8D65BA16A16D}"/>
          </ac:cxnSpMkLst>
        </pc:cxnChg>
        <pc:cxnChg chg="del">
          <ac:chgData name="Praveen Namakkal Mohankumar" userId="8059d15b-4f8c-44f0-86d6-597a7b49ae19" providerId="ADAL" clId="{4145B09C-FFFF-6C46-85BA-522EBB5F5558}" dt="2024-04-28T05:28:39.923" v="2450" actId="478"/>
          <ac:cxnSpMkLst>
            <pc:docMk/>
            <pc:sldMk cId="2839955705" sldId="8256"/>
            <ac:cxnSpMk id="10" creationId="{215C6027-6FCD-768B-59EA-C9A768C64603}"/>
          </ac:cxnSpMkLst>
        </pc:cxnChg>
        <pc:cxnChg chg="del">
          <ac:chgData name="Praveen Namakkal Mohankumar" userId="8059d15b-4f8c-44f0-86d6-597a7b49ae19" providerId="ADAL" clId="{4145B09C-FFFF-6C46-85BA-522EBB5F5558}" dt="2024-04-28T05:28:39.923" v="2450" actId="478"/>
          <ac:cxnSpMkLst>
            <pc:docMk/>
            <pc:sldMk cId="2839955705" sldId="8256"/>
            <ac:cxnSpMk id="12" creationId="{865E9A2F-EFEA-F214-3D88-80FEBB5FA5FC}"/>
          </ac:cxnSpMkLst>
        </pc:cxnChg>
        <pc:cxnChg chg="del">
          <ac:chgData name="Praveen Namakkal Mohankumar" userId="8059d15b-4f8c-44f0-86d6-597a7b49ae19" providerId="ADAL" clId="{4145B09C-FFFF-6C46-85BA-522EBB5F5558}" dt="2024-04-28T05:28:39.923" v="2450" actId="478"/>
          <ac:cxnSpMkLst>
            <pc:docMk/>
            <pc:sldMk cId="2839955705" sldId="8256"/>
            <ac:cxnSpMk id="13" creationId="{980BC153-03A4-CFFA-80A7-F626C1AA6BA6}"/>
          </ac:cxnSpMkLst>
        </pc:cxnChg>
      </pc:sldChg>
      <pc:sldChg chg="delSp modSp add del mod ord modAnim">
        <pc:chgData name="Praveen Namakkal Mohankumar" userId="8059d15b-4f8c-44f0-86d6-597a7b49ae19" providerId="ADAL" clId="{4145B09C-FFFF-6C46-85BA-522EBB5F5558}" dt="2024-04-28T05:26:52.783" v="2397" actId="2696"/>
        <pc:sldMkLst>
          <pc:docMk/>
          <pc:sldMk cId="3284520975" sldId="8256"/>
        </pc:sldMkLst>
        <pc:spChg chg="mod">
          <ac:chgData name="Praveen Namakkal Mohankumar" userId="8059d15b-4f8c-44f0-86d6-597a7b49ae19" providerId="ADAL" clId="{4145B09C-FFFF-6C46-85BA-522EBB5F5558}" dt="2024-04-28T05:26:19.684" v="2382" actId="1036"/>
          <ac:spMkLst>
            <pc:docMk/>
            <pc:sldMk cId="3284520975" sldId="8256"/>
            <ac:spMk id="12" creationId="{00000000-0000-0000-0000-000000000000}"/>
          </ac:spMkLst>
        </pc:spChg>
        <pc:grpChg chg="del">
          <ac:chgData name="Praveen Namakkal Mohankumar" userId="8059d15b-4f8c-44f0-86d6-597a7b49ae19" providerId="ADAL" clId="{4145B09C-FFFF-6C46-85BA-522EBB5F5558}" dt="2024-04-28T05:25:32.773" v="2264" actId="478"/>
          <ac:grpSpMkLst>
            <pc:docMk/>
            <pc:sldMk cId="3284520975" sldId="8256"/>
            <ac:grpSpMk id="7" creationId="{00000000-0000-0000-0000-000000000000}"/>
          </ac:grpSpMkLst>
        </pc:grpChg>
        <pc:graphicFrameChg chg="del">
          <ac:chgData name="Praveen Namakkal Mohankumar" userId="8059d15b-4f8c-44f0-86d6-597a7b49ae19" providerId="ADAL" clId="{4145B09C-FFFF-6C46-85BA-522EBB5F5558}" dt="2024-04-28T05:25:30.950" v="2263" actId="478"/>
          <ac:graphicFrameMkLst>
            <pc:docMk/>
            <pc:sldMk cId="3284520975" sldId="8256"/>
            <ac:graphicFrameMk id="10" creationId="{00000000-0000-0000-0000-000000000000}"/>
          </ac:graphicFrameMkLst>
        </pc:graphicFrameChg>
      </pc:sldChg>
      <pc:sldChg chg="addSp delSp modSp add del mod modAnim">
        <pc:chgData name="Praveen Namakkal Mohankumar" userId="8059d15b-4f8c-44f0-86d6-597a7b49ae19" providerId="ADAL" clId="{4145B09C-FFFF-6C46-85BA-522EBB5F5558}" dt="2024-04-29T20:45:55.695" v="12007" actId="1037"/>
        <pc:sldMkLst>
          <pc:docMk/>
          <pc:sldMk cId="356610440" sldId="8257"/>
        </pc:sldMkLst>
        <pc:spChg chg="add del mod">
          <ac:chgData name="Praveen Namakkal Mohankumar" userId="8059d15b-4f8c-44f0-86d6-597a7b49ae19" providerId="ADAL" clId="{4145B09C-FFFF-6C46-85BA-522EBB5F5558}" dt="2024-04-29T20:17:39.573" v="11652" actId="20577"/>
          <ac:spMkLst>
            <pc:docMk/>
            <pc:sldMk cId="356610440" sldId="8257"/>
            <ac:spMk id="3" creationId="{D052C4B0-F14F-F9C0-F1D7-8F8689360C18}"/>
          </ac:spMkLst>
        </pc:spChg>
        <pc:spChg chg="mod">
          <ac:chgData name="Praveen Namakkal Mohankumar" userId="8059d15b-4f8c-44f0-86d6-597a7b49ae19" providerId="ADAL" clId="{4145B09C-FFFF-6C46-85BA-522EBB5F5558}" dt="2024-04-29T20:45:55.695" v="12007" actId="1037"/>
          <ac:spMkLst>
            <pc:docMk/>
            <pc:sldMk cId="356610440" sldId="8257"/>
            <ac:spMk id="4" creationId="{2123AE4C-ACD7-D1C6-24A0-FECD3EDC1809}"/>
          </ac:spMkLst>
        </pc:spChg>
        <pc:spChg chg="mod">
          <ac:chgData name="Praveen Namakkal Mohankumar" userId="8059d15b-4f8c-44f0-86d6-597a7b49ae19" providerId="ADAL" clId="{4145B09C-FFFF-6C46-85BA-522EBB5F5558}" dt="2024-04-29T05:13:22.576" v="7114" actId="1038"/>
          <ac:spMkLst>
            <pc:docMk/>
            <pc:sldMk cId="356610440" sldId="8257"/>
            <ac:spMk id="11" creationId="{00000000-0000-0000-0000-000000000000}"/>
          </ac:spMkLst>
        </pc:spChg>
        <pc:spChg chg="add mod">
          <ac:chgData name="Praveen Namakkal Mohankumar" userId="8059d15b-4f8c-44f0-86d6-597a7b49ae19" providerId="ADAL" clId="{4145B09C-FFFF-6C46-85BA-522EBB5F5558}" dt="2024-04-29T05:06:23.723" v="6642" actId="1035"/>
          <ac:spMkLst>
            <pc:docMk/>
            <pc:sldMk cId="356610440" sldId="8257"/>
            <ac:spMk id="13" creationId="{9912084B-A596-39A4-C5D9-3E1062D9A9D0}"/>
          </ac:spMkLst>
        </pc:spChg>
        <pc:spChg chg="add mod">
          <ac:chgData name="Praveen Namakkal Mohankumar" userId="8059d15b-4f8c-44f0-86d6-597a7b49ae19" providerId="ADAL" clId="{4145B09C-FFFF-6C46-85BA-522EBB5F5558}" dt="2024-04-29T05:06:23.723" v="6642" actId="1035"/>
          <ac:spMkLst>
            <pc:docMk/>
            <pc:sldMk cId="356610440" sldId="8257"/>
            <ac:spMk id="14" creationId="{29335FD1-54BC-CF0F-53E7-8BE14E3D3B8C}"/>
          </ac:spMkLst>
        </pc:spChg>
        <pc:spChg chg="add mod">
          <ac:chgData name="Praveen Namakkal Mohankumar" userId="8059d15b-4f8c-44f0-86d6-597a7b49ae19" providerId="ADAL" clId="{4145B09C-FFFF-6C46-85BA-522EBB5F5558}" dt="2024-04-29T05:06:23.723" v="6642" actId="1035"/>
          <ac:spMkLst>
            <pc:docMk/>
            <pc:sldMk cId="356610440" sldId="8257"/>
            <ac:spMk id="15" creationId="{84DA04A7-2F94-9D6D-56D6-5D16DA090BC7}"/>
          </ac:spMkLst>
        </pc:spChg>
        <pc:spChg chg="add mod">
          <ac:chgData name="Praveen Namakkal Mohankumar" userId="8059d15b-4f8c-44f0-86d6-597a7b49ae19" providerId="ADAL" clId="{4145B09C-FFFF-6C46-85BA-522EBB5F5558}" dt="2024-04-29T05:06:23.723" v="6642" actId="1035"/>
          <ac:spMkLst>
            <pc:docMk/>
            <pc:sldMk cId="356610440" sldId="8257"/>
            <ac:spMk id="16" creationId="{AEC72805-3EF8-C543-EBE1-DA195DCDAD36}"/>
          </ac:spMkLst>
        </pc:spChg>
        <pc:spChg chg="add mod">
          <ac:chgData name="Praveen Namakkal Mohankumar" userId="8059d15b-4f8c-44f0-86d6-597a7b49ae19" providerId="ADAL" clId="{4145B09C-FFFF-6C46-85BA-522EBB5F5558}" dt="2024-04-29T05:06:23.723" v="6642" actId="1035"/>
          <ac:spMkLst>
            <pc:docMk/>
            <pc:sldMk cId="356610440" sldId="8257"/>
            <ac:spMk id="17" creationId="{C256448D-7DF7-2004-3D18-8719749A95B5}"/>
          </ac:spMkLst>
        </pc:spChg>
        <pc:spChg chg="add mod">
          <ac:chgData name="Praveen Namakkal Mohankumar" userId="8059d15b-4f8c-44f0-86d6-597a7b49ae19" providerId="ADAL" clId="{4145B09C-FFFF-6C46-85BA-522EBB5F5558}" dt="2024-04-29T05:06:23.723" v="6642" actId="1035"/>
          <ac:spMkLst>
            <pc:docMk/>
            <pc:sldMk cId="356610440" sldId="8257"/>
            <ac:spMk id="29" creationId="{1006E402-31A2-BEA2-4405-7EDA754F202F}"/>
          </ac:spMkLst>
        </pc:spChg>
        <pc:spChg chg="add mod">
          <ac:chgData name="Praveen Namakkal Mohankumar" userId="8059d15b-4f8c-44f0-86d6-597a7b49ae19" providerId="ADAL" clId="{4145B09C-FFFF-6C46-85BA-522EBB5F5558}" dt="2024-04-29T05:06:23.723" v="6642" actId="1035"/>
          <ac:spMkLst>
            <pc:docMk/>
            <pc:sldMk cId="356610440" sldId="8257"/>
            <ac:spMk id="30" creationId="{DD82214E-1425-0671-6760-5334ABDB5009}"/>
          </ac:spMkLst>
        </pc:spChg>
        <pc:spChg chg="add mod">
          <ac:chgData name="Praveen Namakkal Mohankumar" userId="8059d15b-4f8c-44f0-86d6-597a7b49ae19" providerId="ADAL" clId="{4145B09C-FFFF-6C46-85BA-522EBB5F5558}" dt="2024-04-29T05:13:16.510" v="7096" actId="207"/>
          <ac:spMkLst>
            <pc:docMk/>
            <pc:sldMk cId="356610440" sldId="8257"/>
            <ac:spMk id="31" creationId="{9DCA157B-B02A-3669-04D8-2F6E3C18BA88}"/>
          </ac:spMkLst>
        </pc:spChg>
        <pc:spChg chg="add mod">
          <ac:chgData name="Praveen Namakkal Mohankumar" userId="8059d15b-4f8c-44f0-86d6-597a7b49ae19" providerId="ADAL" clId="{4145B09C-FFFF-6C46-85BA-522EBB5F5558}" dt="2024-04-29T05:13:22.209" v="7113"/>
          <ac:spMkLst>
            <pc:docMk/>
            <pc:sldMk cId="356610440" sldId="8257"/>
            <ac:spMk id="32" creationId="{0C510D7C-65D5-435C-5552-D18DC1CE941A}"/>
          </ac:spMkLst>
        </pc:spChg>
        <pc:spChg chg="add mod">
          <ac:chgData name="Praveen Namakkal Mohankumar" userId="8059d15b-4f8c-44f0-86d6-597a7b49ae19" providerId="ADAL" clId="{4145B09C-FFFF-6C46-85BA-522EBB5F5558}" dt="2024-04-29T05:13:20.919" v="7110"/>
          <ac:spMkLst>
            <pc:docMk/>
            <pc:sldMk cId="356610440" sldId="8257"/>
            <ac:spMk id="33" creationId="{9F6D4450-2598-186C-1CD2-B422A6E82CBF}"/>
          </ac:spMkLst>
        </pc:spChg>
        <pc:picChg chg="add mod">
          <ac:chgData name="Praveen Namakkal Mohankumar" userId="8059d15b-4f8c-44f0-86d6-597a7b49ae19" providerId="ADAL" clId="{4145B09C-FFFF-6C46-85BA-522EBB5F5558}" dt="2024-04-29T05:06:23.723" v="6642" actId="1035"/>
          <ac:picMkLst>
            <pc:docMk/>
            <pc:sldMk cId="356610440" sldId="8257"/>
            <ac:picMk id="6" creationId="{5BB878F8-38A2-E1A5-73F5-676B8B33AAEB}"/>
          </ac:picMkLst>
        </pc:picChg>
        <pc:picChg chg="add mod">
          <ac:chgData name="Praveen Namakkal Mohankumar" userId="8059d15b-4f8c-44f0-86d6-597a7b49ae19" providerId="ADAL" clId="{4145B09C-FFFF-6C46-85BA-522EBB5F5558}" dt="2024-04-29T05:06:23.723" v="6642" actId="1035"/>
          <ac:picMkLst>
            <pc:docMk/>
            <pc:sldMk cId="356610440" sldId="8257"/>
            <ac:picMk id="7" creationId="{5CACDB3D-704C-41DF-305C-75E801A98F11}"/>
          </ac:picMkLst>
        </pc:picChg>
        <pc:picChg chg="add mod">
          <ac:chgData name="Praveen Namakkal Mohankumar" userId="8059d15b-4f8c-44f0-86d6-597a7b49ae19" providerId="ADAL" clId="{4145B09C-FFFF-6C46-85BA-522EBB5F5558}" dt="2024-04-29T05:06:23.723" v="6642" actId="1035"/>
          <ac:picMkLst>
            <pc:docMk/>
            <pc:sldMk cId="356610440" sldId="8257"/>
            <ac:picMk id="8" creationId="{820C38F1-CA62-9F2D-D49D-7EDE8D9FE7C7}"/>
          </ac:picMkLst>
        </pc:picChg>
        <pc:picChg chg="add mod">
          <ac:chgData name="Praveen Namakkal Mohankumar" userId="8059d15b-4f8c-44f0-86d6-597a7b49ae19" providerId="ADAL" clId="{4145B09C-FFFF-6C46-85BA-522EBB5F5558}" dt="2024-04-29T05:06:23.723" v="6642" actId="1035"/>
          <ac:picMkLst>
            <pc:docMk/>
            <pc:sldMk cId="356610440" sldId="8257"/>
            <ac:picMk id="9" creationId="{B5491206-78DB-50B0-9AA5-DBCF1B094E7B}"/>
          </ac:picMkLst>
        </pc:picChg>
        <pc:picChg chg="add mod">
          <ac:chgData name="Praveen Namakkal Mohankumar" userId="8059d15b-4f8c-44f0-86d6-597a7b49ae19" providerId="ADAL" clId="{4145B09C-FFFF-6C46-85BA-522EBB5F5558}" dt="2024-04-29T05:06:23.723" v="6642" actId="1035"/>
          <ac:picMkLst>
            <pc:docMk/>
            <pc:sldMk cId="356610440" sldId="8257"/>
            <ac:picMk id="10" creationId="{CC095701-E94F-6E69-A49B-6D65D4F44633}"/>
          </ac:picMkLst>
        </pc:picChg>
        <pc:picChg chg="add mod">
          <ac:chgData name="Praveen Namakkal Mohankumar" userId="8059d15b-4f8c-44f0-86d6-597a7b49ae19" providerId="ADAL" clId="{4145B09C-FFFF-6C46-85BA-522EBB5F5558}" dt="2024-04-29T05:06:23.723" v="6642" actId="1035"/>
          <ac:picMkLst>
            <pc:docMk/>
            <pc:sldMk cId="356610440" sldId="8257"/>
            <ac:picMk id="12" creationId="{6579C8F4-4EE6-98DE-460D-D9BB71E20288}"/>
          </ac:picMkLst>
        </pc:picChg>
        <pc:picChg chg="add mod">
          <ac:chgData name="Praveen Namakkal Mohankumar" userId="8059d15b-4f8c-44f0-86d6-597a7b49ae19" providerId="ADAL" clId="{4145B09C-FFFF-6C46-85BA-522EBB5F5558}" dt="2024-04-29T05:06:23.723" v="6642" actId="1035"/>
          <ac:picMkLst>
            <pc:docMk/>
            <pc:sldMk cId="356610440" sldId="8257"/>
            <ac:picMk id="23" creationId="{03A76930-B4F2-00FE-A0F0-94E9823330C4}"/>
          </ac:picMkLst>
        </pc:picChg>
        <pc:picChg chg="add mod">
          <ac:chgData name="Praveen Namakkal Mohankumar" userId="8059d15b-4f8c-44f0-86d6-597a7b49ae19" providerId="ADAL" clId="{4145B09C-FFFF-6C46-85BA-522EBB5F5558}" dt="2024-04-29T05:06:23.723" v="6642" actId="1035"/>
          <ac:picMkLst>
            <pc:docMk/>
            <pc:sldMk cId="356610440" sldId="8257"/>
            <ac:picMk id="24" creationId="{027402C2-9EF6-A968-42DF-A3CD6004D006}"/>
          </ac:picMkLst>
        </pc:picChg>
        <pc:picChg chg="add mod">
          <ac:chgData name="Praveen Namakkal Mohankumar" userId="8059d15b-4f8c-44f0-86d6-597a7b49ae19" providerId="ADAL" clId="{4145B09C-FFFF-6C46-85BA-522EBB5F5558}" dt="2024-04-29T05:06:23.723" v="6642" actId="1035"/>
          <ac:picMkLst>
            <pc:docMk/>
            <pc:sldMk cId="356610440" sldId="8257"/>
            <ac:picMk id="25" creationId="{D9F24003-021E-E04E-3380-0D5CDD66C3C1}"/>
          </ac:picMkLst>
        </pc:picChg>
        <pc:picChg chg="add mod">
          <ac:chgData name="Praveen Namakkal Mohankumar" userId="8059d15b-4f8c-44f0-86d6-597a7b49ae19" providerId="ADAL" clId="{4145B09C-FFFF-6C46-85BA-522EBB5F5558}" dt="2024-04-29T05:06:23.723" v="6642" actId="1035"/>
          <ac:picMkLst>
            <pc:docMk/>
            <pc:sldMk cId="356610440" sldId="8257"/>
            <ac:picMk id="26" creationId="{B306402B-1C97-2DC9-1A02-7423444362F2}"/>
          </ac:picMkLst>
        </pc:picChg>
        <pc:picChg chg="add mod">
          <ac:chgData name="Praveen Namakkal Mohankumar" userId="8059d15b-4f8c-44f0-86d6-597a7b49ae19" providerId="ADAL" clId="{4145B09C-FFFF-6C46-85BA-522EBB5F5558}" dt="2024-04-29T05:06:23.723" v="6642" actId="1035"/>
          <ac:picMkLst>
            <pc:docMk/>
            <pc:sldMk cId="356610440" sldId="8257"/>
            <ac:picMk id="27" creationId="{ADF012C9-2FC5-36FF-BE70-0F70BDD6C096}"/>
          </ac:picMkLst>
        </pc:picChg>
        <pc:picChg chg="add mod">
          <ac:chgData name="Praveen Namakkal Mohankumar" userId="8059d15b-4f8c-44f0-86d6-597a7b49ae19" providerId="ADAL" clId="{4145B09C-FFFF-6C46-85BA-522EBB5F5558}" dt="2024-04-29T05:06:23.723" v="6642" actId="1035"/>
          <ac:picMkLst>
            <pc:docMk/>
            <pc:sldMk cId="356610440" sldId="8257"/>
            <ac:picMk id="28" creationId="{45D3650E-9DCD-A797-A142-AC035AA2188C}"/>
          </ac:picMkLst>
        </pc:picChg>
        <pc:picChg chg="del">
          <ac:chgData name="Praveen Namakkal Mohankumar" userId="8059d15b-4f8c-44f0-86d6-597a7b49ae19" providerId="ADAL" clId="{4145B09C-FFFF-6C46-85BA-522EBB5F5558}" dt="2024-04-28T05:42:47.039" v="2640" actId="478"/>
          <ac:picMkLst>
            <pc:docMk/>
            <pc:sldMk cId="356610440" sldId="8257"/>
            <ac:picMk id="69" creationId="{FFC6D5B8-33A4-2D37-E5B5-F875E8DD9F94}"/>
          </ac:picMkLst>
        </pc:picChg>
        <pc:cxnChg chg="add mod">
          <ac:chgData name="Praveen Namakkal Mohankumar" userId="8059d15b-4f8c-44f0-86d6-597a7b49ae19" providerId="ADAL" clId="{4145B09C-FFFF-6C46-85BA-522EBB5F5558}" dt="2024-04-29T05:06:23.723" v="6642" actId="1035"/>
          <ac:cxnSpMkLst>
            <pc:docMk/>
            <pc:sldMk cId="356610440" sldId="8257"/>
            <ac:cxnSpMk id="18" creationId="{EDA51D91-E075-F2DD-7876-BF59082B3D75}"/>
          </ac:cxnSpMkLst>
        </pc:cxnChg>
        <pc:cxnChg chg="add mod">
          <ac:chgData name="Praveen Namakkal Mohankumar" userId="8059d15b-4f8c-44f0-86d6-597a7b49ae19" providerId="ADAL" clId="{4145B09C-FFFF-6C46-85BA-522EBB5F5558}" dt="2024-04-29T05:06:23.723" v="6642" actId="1035"/>
          <ac:cxnSpMkLst>
            <pc:docMk/>
            <pc:sldMk cId="356610440" sldId="8257"/>
            <ac:cxnSpMk id="19" creationId="{6035B760-7D26-7774-49FA-78DDE06D8716}"/>
          </ac:cxnSpMkLst>
        </pc:cxnChg>
        <pc:cxnChg chg="add mod">
          <ac:chgData name="Praveen Namakkal Mohankumar" userId="8059d15b-4f8c-44f0-86d6-597a7b49ae19" providerId="ADAL" clId="{4145B09C-FFFF-6C46-85BA-522EBB5F5558}" dt="2024-04-29T05:06:23.723" v="6642" actId="1035"/>
          <ac:cxnSpMkLst>
            <pc:docMk/>
            <pc:sldMk cId="356610440" sldId="8257"/>
            <ac:cxnSpMk id="20" creationId="{FFF2840E-A700-38D8-27E0-AF7E58FF11BB}"/>
          </ac:cxnSpMkLst>
        </pc:cxnChg>
        <pc:cxnChg chg="add mod">
          <ac:chgData name="Praveen Namakkal Mohankumar" userId="8059d15b-4f8c-44f0-86d6-597a7b49ae19" providerId="ADAL" clId="{4145B09C-FFFF-6C46-85BA-522EBB5F5558}" dt="2024-04-29T05:06:23.723" v="6642" actId="1035"/>
          <ac:cxnSpMkLst>
            <pc:docMk/>
            <pc:sldMk cId="356610440" sldId="8257"/>
            <ac:cxnSpMk id="21" creationId="{ABBCCE9F-BB26-7200-2E98-9D93CEBCB9E7}"/>
          </ac:cxnSpMkLst>
        </pc:cxnChg>
        <pc:cxnChg chg="add mod">
          <ac:chgData name="Praveen Namakkal Mohankumar" userId="8059d15b-4f8c-44f0-86d6-597a7b49ae19" providerId="ADAL" clId="{4145B09C-FFFF-6C46-85BA-522EBB5F5558}" dt="2024-04-29T05:06:23.723" v="6642" actId="1035"/>
          <ac:cxnSpMkLst>
            <pc:docMk/>
            <pc:sldMk cId="356610440" sldId="8257"/>
            <ac:cxnSpMk id="22" creationId="{ABDC2366-9B94-E273-6D7D-C18A98281DDF}"/>
          </ac:cxnSpMkLst>
        </pc:cxnChg>
      </pc:sldChg>
      <pc:sldChg chg="addSp delSp modSp add mod modAnim">
        <pc:chgData name="Praveen Namakkal Mohankumar" userId="8059d15b-4f8c-44f0-86d6-597a7b49ae19" providerId="ADAL" clId="{4145B09C-FFFF-6C46-85BA-522EBB5F5558}" dt="2024-04-29T17:41:50.160" v="8776"/>
        <pc:sldMkLst>
          <pc:docMk/>
          <pc:sldMk cId="3186758051" sldId="8258"/>
        </pc:sldMkLst>
        <pc:spChg chg="mod">
          <ac:chgData name="Praveen Namakkal Mohankumar" userId="8059d15b-4f8c-44f0-86d6-597a7b49ae19" providerId="ADAL" clId="{4145B09C-FFFF-6C46-85BA-522EBB5F5558}" dt="2024-04-28T05:47:43.076" v="2814" actId="1076"/>
          <ac:spMkLst>
            <pc:docMk/>
            <pc:sldMk cId="3186758051" sldId="8258"/>
            <ac:spMk id="2" creationId="{00000000-0000-0000-0000-000000000000}"/>
          </ac:spMkLst>
        </pc:spChg>
        <pc:spChg chg="del">
          <ac:chgData name="Praveen Namakkal Mohankumar" userId="8059d15b-4f8c-44f0-86d6-597a7b49ae19" providerId="ADAL" clId="{4145B09C-FFFF-6C46-85BA-522EBB5F5558}" dt="2024-04-28T05:46:53.831" v="2800" actId="478"/>
          <ac:spMkLst>
            <pc:docMk/>
            <pc:sldMk cId="3186758051" sldId="8258"/>
            <ac:spMk id="3" creationId="{D052C4B0-F14F-F9C0-F1D7-8F8689360C18}"/>
          </ac:spMkLst>
        </pc:spChg>
        <pc:spChg chg="add del mod">
          <ac:chgData name="Praveen Namakkal Mohankumar" userId="8059d15b-4f8c-44f0-86d6-597a7b49ae19" providerId="ADAL" clId="{4145B09C-FFFF-6C46-85BA-522EBB5F5558}" dt="2024-04-28T21:00:18.155" v="2994" actId="408"/>
          <ac:spMkLst>
            <pc:docMk/>
            <pc:sldMk cId="3186758051" sldId="8258"/>
            <ac:spMk id="4" creationId="{2123AE4C-ACD7-D1C6-24A0-FECD3EDC1809}"/>
          </ac:spMkLst>
        </pc:spChg>
        <pc:spChg chg="del mod">
          <ac:chgData name="Praveen Namakkal Mohankumar" userId="8059d15b-4f8c-44f0-86d6-597a7b49ae19" providerId="ADAL" clId="{4145B09C-FFFF-6C46-85BA-522EBB5F5558}" dt="2024-04-29T05:08:44.163" v="6961" actId="478"/>
          <ac:spMkLst>
            <pc:docMk/>
            <pc:sldMk cId="3186758051" sldId="8258"/>
            <ac:spMk id="11" creationId="{00000000-0000-0000-0000-000000000000}"/>
          </ac:spMkLst>
        </pc:spChg>
        <pc:spChg chg="add del">
          <ac:chgData name="Praveen Namakkal Mohankumar" userId="8059d15b-4f8c-44f0-86d6-597a7b49ae19" providerId="ADAL" clId="{4145B09C-FFFF-6C46-85BA-522EBB5F5558}" dt="2024-04-28T05:46:57.881" v="2801" actId="478"/>
          <ac:spMkLst>
            <pc:docMk/>
            <pc:sldMk cId="3186758051" sldId="8258"/>
            <ac:spMk id="13" creationId="{9912084B-A596-39A4-C5D9-3E1062D9A9D0}"/>
          </ac:spMkLst>
        </pc:spChg>
        <pc:spChg chg="add del">
          <ac:chgData name="Praveen Namakkal Mohankumar" userId="8059d15b-4f8c-44f0-86d6-597a7b49ae19" providerId="ADAL" clId="{4145B09C-FFFF-6C46-85BA-522EBB5F5558}" dt="2024-04-28T05:46:57.881" v="2801" actId="478"/>
          <ac:spMkLst>
            <pc:docMk/>
            <pc:sldMk cId="3186758051" sldId="8258"/>
            <ac:spMk id="14" creationId="{29335FD1-54BC-CF0F-53E7-8BE14E3D3B8C}"/>
          </ac:spMkLst>
        </pc:spChg>
        <pc:spChg chg="add del">
          <ac:chgData name="Praveen Namakkal Mohankumar" userId="8059d15b-4f8c-44f0-86d6-597a7b49ae19" providerId="ADAL" clId="{4145B09C-FFFF-6C46-85BA-522EBB5F5558}" dt="2024-04-28T05:46:57.881" v="2801" actId="478"/>
          <ac:spMkLst>
            <pc:docMk/>
            <pc:sldMk cId="3186758051" sldId="8258"/>
            <ac:spMk id="15" creationId="{84DA04A7-2F94-9D6D-56D6-5D16DA090BC7}"/>
          </ac:spMkLst>
        </pc:spChg>
        <pc:spChg chg="add del">
          <ac:chgData name="Praveen Namakkal Mohankumar" userId="8059d15b-4f8c-44f0-86d6-597a7b49ae19" providerId="ADAL" clId="{4145B09C-FFFF-6C46-85BA-522EBB5F5558}" dt="2024-04-28T05:46:57.881" v="2801" actId="478"/>
          <ac:spMkLst>
            <pc:docMk/>
            <pc:sldMk cId="3186758051" sldId="8258"/>
            <ac:spMk id="16" creationId="{AEC72805-3EF8-C543-EBE1-DA195DCDAD36}"/>
          </ac:spMkLst>
        </pc:spChg>
        <pc:spChg chg="add del">
          <ac:chgData name="Praveen Namakkal Mohankumar" userId="8059d15b-4f8c-44f0-86d6-597a7b49ae19" providerId="ADAL" clId="{4145B09C-FFFF-6C46-85BA-522EBB5F5558}" dt="2024-04-28T05:46:57.881" v="2801" actId="478"/>
          <ac:spMkLst>
            <pc:docMk/>
            <pc:sldMk cId="3186758051" sldId="8258"/>
            <ac:spMk id="17" creationId="{C256448D-7DF7-2004-3D18-8719749A95B5}"/>
          </ac:spMkLst>
        </pc:spChg>
        <pc:spChg chg="add del">
          <ac:chgData name="Praveen Namakkal Mohankumar" userId="8059d15b-4f8c-44f0-86d6-597a7b49ae19" providerId="ADAL" clId="{4145B09C-FFFF-6C46-85BA-522EBB5F5558}" dt="2024-04-28T05:46:57.881" v="2801" actId="478"/>
          <ac:spMkLst>
            <pc:docMk/>
            <pc:sldMk cId="3186758051" sldId="8258"/>
            <ac:spMk id="29" creationId="{1006E402-31A2-BEA2-4405-7EDA754F202F}"/>
          </ac:spMkLst>
        </pc:spChg>
        <pc:spChg chg="add del">
          <ac:chgData name="Praveen Namakkal Mohankumar" userId="8059d15b-4f8c-44f0-86d6-597a7b49ae19" providerId="ADAL" clId="{4145B09C-FFFF-6C46-85BA-522EBB5F5558}" dt="2024-04-28T05:46:57.881" v="2801" actId="478"/>
          <ac:spMkLst>
            <pc:docMk/>
            <pc:sldMk cId="3186758051" sldId="8258"/>
            <ac:spMk id="30" creationId="{DD82214E-1425-0671-6760-5334ABDB5009}"/>
          </ac:spMkLst>
        </pc:spChg>
        <pc:spChg chg="add mod">
          <ac:chgData name="Praveen Namakkal Mohankumar" userId="8059d15b-4f8c-44f0-86d6-597a7b49ae19" providerId="ADAL" clId="{4145B09C-FFFF-6C46-85BA-522EBB5F5558}" dt="2024-04-28T05:48:07.150" v="2827" actId="207"/>
          <ac:spMkLst>
            <pc:docMk/>
            <pc:sldMk cId="3186758051" sldId="8258"/>
            <ac:spMk id="31" creationId="{59047BFC-FF5A-249A-5246-CCABE019E68D}"/>
          </ac:spMkLst>
        </pc:spChg>
        <pc:spChg chg="add mod">
          <ac:chgData name="Praveen Namakkal Mohankumar" userId="8059d15b-4f8c-44f0-86d6-597a7b49ae19" providerId="ADAL" clId="{4145B09C-FFFF-6C46-85BA-522EBB5F5558}" dt="2024-04-28T05:48:07.150" v="2827" actId="207"/>
          <ac:spMkLst>
            <pc:docMk/>
            <pc:sldMk cId="3186758051" sldId="8258"/>
            <ac:spMk id="32" creationId="{AB768C2A-57A7-DA4C-B850-01D13DE63B63}"/>
          </ac:spMkLst>
        </pc:spChg>
        <pc:spChg chg="add mod">
          <ac:chgData name="Praveen Namakkal Mohankumar" userId="8059d15b-4f8c-44f0-86d6-597a7b49ae19" providerId="ADAL" clId="{4145B09C-FFFF-6C46-85BA-522EBB5F5558}" dt="2024-04-28T05:48:07.150" v="2827" actId="207"/>
          <ac:spMkLst>
            <pc:docMk/>
            <pc:sldMk cId="3186758051" sldId="8258"/>
            <ac:spMk id="33" creationId="{D0188BD4-D726-371C-3456-F6FDC35DB481}"/>
          </ac:spMkLst>
        </pc:spChg>
        <pc:spChg chg="add mod">
          <ac:chgData name="Praveen Namakkal Mohankumar" userId="8059d15b-4f8c-44f0-86d6-597a7b49ae19" providerId="ADAL" clId="{4145B09C-FFFF-6C46-85BA-522EBB5F5558}" dt="2024-04-28T05:48:07.150" v="2827" actId="207"/>
          <ac:spMkLst>
            <pc:docMk/>
            <pc:sldMk cId="3186758051" sldId="8258"/>
            <ac:spMk id="34" creationId="{29E5927F-EE87-E18E-9C64-AC77B54402A9}"/>
          </ac:spMkLst>
        </pc:spChg>
        <pc:spChg chg="add mod">
          <ac:chgData name="Praveen Namakkal Mohankumar" userId="8059d15b-4f8c-44f0-86d6-597a7b49ae19" providerId="ADAL" clId="{4145B09C-FFFF-6C46-85BA-522EBB5F5558}" dt="2024-04-28T05:48:07.150" v="2827" actId="207"/>
          <ac:spMkLst>
            <pc:docMk/>
            <pc:sldMk cId="3186758051" sldId="8258"/>
            <ac:spMk id="35" creationId="{D553EBFB-1D36-5F38-3F5B-7FFB0C0CEE1D}"/>
          </ac:spMkLst>
        </pc:spChg>
        <pc:spChg chg="add mod">
          <ac:chgData name="Praveen Namakkal Mohankumar" userId="8059d15b-4f8c-44f0-86d6-597a7b49ae19" providerId="ADAL" clId="{4145B09C-FFFF-6C46-85BA-522EBB5F5558}" dt="2024-04-28T05:48:07.150" v="2827" actId="207"/>
          <ac:spMkLst>
            <pc:docMk/>
            <pc:sldMk cId="3186758051" sldId="8258"/>
            <ac:spMk id="37" creationId="{1AF5F270-9B21-0F3B-45C0-AEEC2708E42E}"/>
          </ac:spMkLst>
        </pc:spChg>
        <pc:spChg chg="add mod">
          <ac:chgData name="Praveen Namakkal Mohankumar" userId="8059d15b-4f8c-44f0-86d6-597a7b49ae19" providerId="ADAL" clId="{4145B09C-FFFF-6C46-85BA-522EBB5F5558}" dt="2024-04-28T05:48:07.150" v="2827" actId="207"/>
          <ac:spMkLst>
            <pc:docMk/>
            <pc:sldMk cId="3186758051" sldId="8258"/>
            <ac:spMk id="38" creationId="{341D0254-A665-CF1E-00CD-370C97BB5F8A}"/>
          </ac:spMkLst>
        </pc:spChg>
        <pc:spChg chg="add mod">
          <ac:chgData name="Praveen Namakkal Mohankumar" userId="8059d15b-4f8c-44f0-86d6-597a7b49ae19" providerId="ADAL" clId="{4145B09C-FFFF-6C46-85BA-522EBB5F5558}" dt="2024-04-28T05:48:07.150" v="2827" actId="207"/>
          <ac:spMkLst>
            <pc:docMk/>
            <pc:sldMk cId="3186758051" sldId="8258"/>
            <ac:spMk id="40" creationId="{B5070CAA-8ACD-668E-596A-AC9140699827}"/>
          </ac:spMkLst>
        </pc:spChg>
        <pc:spChg chg="add mod">
          <ac:chgData name="Praveen Namakkal Mohankumar" userId="8059d15b-4f8c-44f0-86d6-597a7b49ae19" providerId="ADAL" clId="{4145B09C-FFFF-6C46-85BA-522EBB5F5558}" dt="2024-04-28T05:48:07.150" v="2827" actId="207"/>
          <ac:spMkLst>
            <pc:docMk/>
            <pc:sldMk cId="3186758051" sldId="8258"/>
            <ac:spMk id="41" creationId="{2EDE9150-A74F-DE4B-710F-04C0AF582872}"/>
          </ac:spMkLst>
        </pc:spChg>
        <pc:spChg chg="add mod">
          <ac:chgData name="Praveen Namakkal Mohankumar" userId="8059d15b-4f8c-44f0-86d6-597a7b49ae19" providerId="ADAL" clId="{4145B09C-FFFF-6C46-85BA-522EBB5F5558}" dt="2024-04-28T05:48:07.150" v="2827" actId="207"/>
          <ac:spMkLst>
            <pc:docMk/>
            <pc:sldMk cId="3186758051" sldId="8258"/>
            <ac:spMk id="42" creationId="{2127C1C0-6329-7476-8BFE-95ADC304183F}"/>
          </ac:spMkLst>
        </pc:spChg>
        <pc:spChg chg="add mod">
          <ac:chgData name="Praveen Namakkal Mohankumar" userId="8059d15b-4f8c-44f0-86d6-597a7b49ae19" providerId="ADAL" clId="{4145B09C-FFFF-6C46-85BA-522EBB5F5558}" dt="2024-04-28T05:48:07.150" v="2827" actId="207"/>
          <ac:spMkLst>
            <pc:docMk/>
            <pc:sldMk cId="3186758051" sldId="8258"/>
            <ac:spMk id="44" creationId="{82B0F9DE-4673-0D4C-CC06-960CA4111359}"/>
          </ac:spMkLst>
        </pc:spChg>
        <pc:spChg chg="add mod">
          <ac:chgData name="Praveen Namakkal Mohankumar" userId="8059d15b-4f8c-44f0-86d6-597a7b49ae19" providerId="ADAL" clId="{4145B09C-FFFF-6C46-85BA-522EBB5F5558}" dt="2024-04-28T05:48:07.150" v="2827" actId="207"/>
          <ac:spMkLst>
            <pc:docMk/>
            <pc:sldMk cId="3186758051" sldId="8258"/>
            <ac:spMk id="46" creationId="{8BD0DD58-12B7-4987-6466-872FE1812205}"/>
          </ac:spMkLst>
        </pc:spChg>
        <pc:spChg chg="add mod">
          <ac:chgData name="Praveen Namakkal Mohankumar" userId="8059d15b-4f8c-44f0-86d6-597a7b49ae19" providerId="ADAL" clId="{4145B09C-FFFF-6C46-85BA-522EBB5F5558}" dt="2024-04-28T05:48:07.150" v="2827" actId="207"/>
          <ac:spMkLst>
            <pc:docMk/>
            <pc:sldMk cId="3186758051" sldId="8258"/>
            <ac:spMk id="48" creationId="{9FFFC151-982C-2A63-92E2-3256855AC9DB}"/>
          </ac:spMkLst>
        </pc:spChg>
        <pc:spChg chg="add mod">
          <ac:chgData name="Praveen Namakkal Mohankumar" userId="8059d15b-4f8c-44f0-86d6-597a7b49ae19" providerId="ADAL" clId="{4145B09C-FFFF-6C46-85BA-522EBB5F5558}" dt="2024-04-28T05:48:07.150" v="2827" actId="207"/>
          <ac:spMkLst>
            <pc:docMk/>
            <pc:sldMk cId="3186758051" sldId="8258"/>
            <ac:spMk id="49" creationId="{0EC3AB86-D936-C6EA-B522-98016DAEB8BC}"/>
          </ac:spMkLst>
        </pc:spChg>
        <pc:spChg chg="add mod">
          <ac:chgData name="Praveen Namakkal Mohankumar" userId="8059d15b-4f8c-44f0-86d6-597a7b49ae19" providerId="ADAL" clId="{4145B09C-FFFF-6C46-85BA-522EBB5F5558}" dt="2024-04-28T05:48:07.150" v="2827" actId="207"/>
          <ac:spMkLst>
            <pc:docMk/>
            <pc:sldMk cId="3186758051" sldId="8258"/>
            <ac:spMk id="51" creationId="{422FA157-0CF1-22BB-5F88-66A49FD216D6}"/>
          </ac:spMkLst>
        </pc:spChg>
        <pc:spChg chg="add mod">
          <ac:chgData name="Praveen Namakkal Mohankumar" userId="8059d15b-4f8c-44f0-86d6-597a7b49ae19" providerId="ADAL" clId="{4145B09C-FFFF-6C46-85BA-522EBB5F5558}" dt="2024-04-28T05:48:07.150" v="2827" actId="207"/>
          <ac:spMkLst>
            <pc:docMk/>
            <pc:sldMk cId="3186758051" sldId="8258"/>
            <ac:spMk id="57" creationId="{CFC2FE6F-019E-5F1E-915A-01CDAC219944}"/>
          </ac:spMkLst>
        </pc:spChg>
        <pc:spChg chg="add mod">
          <ac:chgData name="Praveen Namakkal Mohankumar" userId="8059d15b-4f8c-44f0-86d6-597a7b49ae19" providerId="ADAL" clId="{4145B09C-FFFF-6C46-85BA-522EBB5F5558}" dt="2024-04-28T05:48:07.150" v="2827" actId="207"/>
          <ac:spMkLst>
            <pc:docMk/>
            <pc:sldMk cId="3186758051" sldId="8258"/>
            <ac:spMk id="58" creationId="{C0DA5864-E06D-BEA9-2AEA-1CD67D25141C}"/>
          </ac:spMkLst>
        </pc:spChg>
        <pc:spChg chg="add mod">
          <ac:chgData name="Praveen Namakkal Mohankumar" userId="8059d15b-4f8c-44f0-86d6-597a7b49ae19" providerId="ADAL" clId="{4145B09C-FFFF-6C46-85BA-522EBB5F5558}" dt="2024-04-28T05:48:07.150" v="2827" actId="207"/>
          <ac:spMkLst>
            <pc:docMk/>
            <pc:sldMk cId="3186758051" sldId="8258"/>
            <ac:spMk id="59" creationId="{4AB91A7F-B8BD-31BB-9980-ED5952491C4F}"/>
          </ac:spMkLst>
        </pc:spChg>
        <pc:spChg chg="add mod">
          <ac:chgData name="Praveen Namakkal Mohankumar" userId="8059d15b-4f8c-44f0-86d6-597a7b49ae19" providerId="ADAL" clId="{4145B09C-FFFF-6C46-85BA-522EBB5F5558}" dt="2024-04-28T05:48:07.150" v="2827" actId="207"/>
          <ac:spMkLst>
            <pc:docMk/>
            <pc:sldMk cId="3186758051" sldId="8258"/>
            <ac:spMk id="60" creationId="{F38987EE-2F61-0469-4766-35C9AE6AFC72}"/>
          </ac:spMkLst>
        </pc:spChg>
        <pc:spChg chg="add mod">
          <ac:chgData name="Praveen Namakkal Mohankumar" userId="8059d15b-4f8c-44f0-86d6-597a7b49ae19" providerId="ADAL" clId="{4145B09C-FFFF-6C46-85BA-522EBB5F5558}" dt="2024-04-28T05:48:07.150" v="2827" actId="207"/>
          <ac:spMkLst>
            <pc:docMk/>
            <pc:sldMk cId="3186758051" sldId="8258"/>
            <ac:spMk id="64" creationId="{7BF851B2-B242-0472-AFC7-69A6CBDFCB84}"/>
          </ac:spMkLst>
        </pc:spChg>
        <pc:spChg chg="add mod">
          <ac:chgData name="Praveen Namakkal Mohankumar" userId="8059d15b-4f8c-44f0-86d6-597a7b49ae19" providerId="ADAL" clId="{4145B09C-FFFF-6C46-85BA-522EBB5F5558}" dt="2024-04-28T05:48:07.150" v="2827" actId="207"/>
          <ac:spMkLst>
            <pc:docMk/>
            <pc:sldMk cId="3186758051" sldId="8258"/>
            <ac:spMk id="65" creationId="{BABC751E-E37B-4EE8-0B18-7A27B12B480E}"/>
          </ac:spMkLst>
        </pc:spChg>
        <pc:spChg chg="add mod">
          <ac:chgData name="Praveen Namakkal Mohankumar" userId="8059d15b-4f8c-44f0-86d6-597a7b49ae19" providerId="ADAL" clId="{4145B09C-FFFF-6C46-85BA-522EBB5F5558}" dt="2024-04-28T05:48:07.150" v="2827" actId="207"/>
          <ac:spMkLst>
            <pc:docMk/>
            <pc:sldMk cId="3186758051" sldId="8258"/>
            <ac:spMk id="66" creationId="{7F606BDD-52A7-41F0-6584-AE2FD224A552}"/>
          </ac:spMkLst>
        </pc:spChg>
        <pc:spChg chg="add mod">
          <ac:chgData name="Praveen Namakkal Mohankumar" userId="8059d15b-4f8c-44f0-86d6-597a7b49ae19" providerId="ADAL" clId="{4145B09C-FFFF-6C46-85BA-522EBB5F5558}" dt="2024-04-28T05:48:07.150" v="2827" actId="207"/>
          <ac:spMkLst>
            <pc:docMk/>
            <pc:sldMk cId="3186758051" sldId="8258"/>
            <ac:spMk id="67" creationId="{D9BF45B1-2362-742E-D3D6-C073BCB12586}"/>
          </ac:spMkLst>
        </pc:spChg>
        <pc:spChg chg="add mod">
          <ac:chgData name="Praveen Namakkal Mohankumar" userId="8059d15b-4f8c-44f0-86d6-597a7b49ae19" providerId="ADAL" clId="{4145B09C-FFFF-6C46-85BA-522EBB5F5558}" dt="2024-04-28T05:48:07.150" v="2827" actId="207"/>
          <ac:spMkLst>
            <pc:docMk/>
            <pc:sldMk cId="3186758051" sldId="8258"/>
            <ac:spMk id="68" creationId="{CFE250F2-7E73-2DD0-E4FD-2B040D368E2F}"/>
          </ac:spMkLst>
        </pc:spChg>
        <pc:spChg chg="add mod">
          <ac:chgData name="Praveen Namakkal Mohankumar" userId="8059d15b-4f8c-44f0-86d6-597a7b49ae19" providerId="ADAL" clId="{4145B09C-FFFF-6C46-85BA-522EBB5F5558}" dt="2024-04-28T05:48:07.150" v="2827" actId="207"/>
          <ac:spMkLst>
            <pc:docMk/>
            <pc:sldMk cId="3186758051" sldId="8258"/>
            <ac:spMk id="69" creationId="{4022E1C7-66D9-780D-1FF2-CA22E11DCE6D}"/>
          </ac:spMkLst>
        </pc:spChg>
        <pc:spChg chg="add mod">
          <ac:chgData name="Praveen Namakkal Mohankumar" userId="8059d15b-4f8c-44f0-86d6-597a7b49ae19" providerId="ADAL" clId="{4145B09C-FFFF-6C46-85BA-522EBB5F5558}" dt="2024-04-28T05:48:07.150" v="2827" actId="207"/>
          <ac:spMkLst>
            <pc:docMk/>
            <pc:sldMk cId="3186758051" sldId="8258"/>
            <ac:spMk id="70" creationId="{33F63269-DC8F-0EFD-D49B-4FE4A6FF240D}"/>
          </ac:spMkLst>
        </pc:spChg>
        <pc:spChg chg="add mod">
          <ac:chgData name="Praveen Namakkal Mohankumar" userId="8059d15b-4f8c-44f0-86d6-597a7b49ae19" providerId="ADAL" clId="{4145B09C-FFFF-6C46-85BA-522EBB5F5558}" dt="2024-04-28T05:48:07.150" v="2827" actId="207"/>
          <ac:spMkLst>
            <pc:docMk/>
            <pc:sldMk cId="3186758051" sldId="8258"/>
            <ac:spMk id="71" creationId="{B72B542C-7DF4-E121-2B02-11F6C1B42C32}"/>
          </ac:spMkLst>
        </pc:spChg>
        <pc:spChg chg="add mod">
          <ac:chgData name="Praveen Namakkal Mohankumar" userId="8059d15b-4f8c-44f0-86d6-597a7b49ae19" providerId="ADAL" clId="{4145B09C-FFFF-6C46-85BA-522EBB5F5558}" dt="2024-04-28T05:48:07.150" v="2827" actId="207"/>
          <ac:spMkLst>
            <pc:docMk/>
            <pc:sldMk cId="3186758051" sldId="8258"/>
            <ac:spMk id="72" creationId="{B7FD2EFD-8046-18DD-ABBA-35EF08D87EAD}"/>
          </ac:spMkLst>
        </pc:spChg>
        <pc:spChg chg="add mod">
          <ac:chgData name="Praveen Namakkal Mohankumar" userId="8059d15b-4f8c-44f0-86d6-597a7b49ae19" providerId="ADAL" clId="{4145B09C-FFFF-6C46-85BA-522EBB5F5558}" dt="2024-04-28T05:48:07.150" v="2827" actId="207"/>
          <ac:spMkLst>
            <pc:docMk/>
            <pc:sldMk cId="3186758051" sldId="8258"/>
            <ac:spMk id="73" creationId="{98CDA131-ED12-11A7-A2C4-610B7FC12F15}"/>
          </ac:spMkLst>
        </pc:spChg>
        <pc:spChg chg="add mod">
          <ac:chgData name="Praveen Namakkal Mohankumar" userId="8059d15b-4f8c-44f0-86d6-597a7b49ae19" providerId="ADAL" clId="{4145B09C-FFFF-6C46-85BA-522EBB5F5558}" dt="2024-04-28T05:48:07.150" v="2827" actId="207"/>
          <ac:spMkLst>
            <pc:docMk/>
            <pc:sldMk cId="3186758051" sldId="8258"/>
            <ac:spMk id="74" creationId="{CB526C81-1F6F-22D3-E382-A30FD8DD71F6}"/>
          </ac:spMkLst>
        </pc:spChg>
        <pc:spChg chg="add mod">
          <ac:chgData name="Praveen Namakkal Mohankumar" userId="8059d15b-4f8c-44f0-86d6-597a7b49ae19" providerId="ADAL" clId="{4145B09C-FFFF-6C46-85BA-522EBB5F5558}" dt="2024-04-28T05:48:07.150" v="2827" actId="207"/>
          <ac:spMkLst>
            <pc:docMk/>
            <pc:sldMk cId="3186758051" sldId="8258"/>
            <ac:spMk id="75" creationId="{5E7C698A-F930-76B9-A20F-0216D93B9D01}"/>
          </ac:spMkLst>
        </pc:spChg>
        <pc:spChg chg="add mod">
          <ac:chgData name="Praveen Namakkal Mohankumar" userId="8059d15b-4f8c-44f0-86d6-597a7b49ae19" providerId="ADAL" clId="{4145B09C-FFFF-6C46-85BA-522EBB5F5558}" dt="2024-04-28T05:48:07.150" v="2827" actId="207"/>
          <ac:spMkLst>
            <pc:docMk/>
            <pc:sldMk cId="3186758051" sldId="8258"/>
            <ac:spMk id="76" creationId="{F9B3CD0F-F848-5F31-CAB2-AC78B16B02F1}"/>
          </ac:spMkLst>
        </pc:spChg>
        <pc:spChg chg="add mod">
          <ac:chgData name="Praveen Namakkal Mohankumar" userId="8059d15b-4f8c-44f0-86d6-597a7b49ae19" providerId="ADAL" clId="{4145B09C-FFFF-6C46-85BA-522EBB5F5558}" dt="2024-04-28T05:48:07.150" v="2827" actId="207"/>
          <ac:spMkLst>
            <pc:docMk/>
            <pc:sldMk cId="3186758051" sldId="8258"/>
            <ac:spMk id="77" creationId="{EAEF6E91-6EEF-2265-216E-C8D83266DC5C}"/>
          </ac:spMkLst>
        </pc:spChg>
        <pc:spChg chg="add mod">
          <ac:chgData name="Praveen Namakkal Mohankumar" userId="8059d15b-4f8c-44f0-86d6-597a7b49ae19" providerId="ADAL" clId="{4145B09C-FFFF-6C46-85BA-522EBB5F5558}" dt="2024-04-28T05:48:07.150" v="2827" actId="207"/>
          <ac:spMkLst>
            <pc:docMk/>
            <pc:sldMk cId="3186758051" sldId="8258"/>
            <ac:spMk id="78" creationId="{75A94A50-D6FF-783D-DCB5-019DCB5E13ED}"/>
          </ac:spMkLst>
        </pc:spChg>
        <pc:spChg chg="add mod">
          <ac:chgData name="Praveen Namakkal Mohankumar" userId="8059d15b-4f8c-44f0-86d6-597a7b49ae19" providerId="ADAL" clId="{4145B09C-FFFF-6C46-85BA-522EBB5F5558}" dt="2024-04-28T05:48:07.150" v="2827" actId="207"/>
          <ac:spMkLst>
            <pc:docMk/>
            <pc:sldMk cId="3186758051" sldId="8258"/>
            <ac:spMk id="79" creationId="{56974EE0-7127-8B27-A835-B4F109AB97B1}"/>
          </ac:spMkLst>
        </pc:spChg>
        <pc:spChg chg="add mod">
          <ac:chgData name="Praveen Namakkal Mohankumar" userId="8059d15b-4f8c-44f0-86d6-597a7b49ae19" providerId="ADAL" clId="{4145B09C-FFFF-6C46-85BA-522EBB5F5558}" dt="2024-04-28T05:48:07.150" v="2827" actId="207"/>
          <ac:spMkLst>
            <pc:docMk/>
            <pc:sldMk cId="3186758051" sldId="8258"/>
            <ac:spMk id="80" creationId="{CD144B61-47A0-9A43-3C55-F39B15D4A4A2}"/>
          </ac:spMkLst>
        </pc:spChg>
        <pc:spChg chg="mod">
          <ac:chgData name="Praveen Namakkal Mohankumar" userId="8059d15b-4f8c-44f0-86d6-597a7b49ae19" providerId="ADAL" clId="{4145B09C-FFFF-6C46-85BA-522EBB5F5558}" dt="2024-04-28T05:47:54.783" v="2819" actId="207"/>
          <ac:spMkLst>
            <pc:docMk/>
            <pc:sldMk cId="3186758051" sldId="8258"/>
            <ac:spMk id="82" creationId="{BAE96A5A-60FF-39CC-94EC-F93987ACFD34}"/>
          </ac:spMkLst>
        </pc:spChg>
        <pc:spChg chg="mod">
          <ac:chgData name="Praveen Namakkal Mohankumar" userId="8059d15b-4f8c-44f0-86d6-597a7b49ae19" providerId="ADAL" clId="{4145B09C-FFFF-6C46-85BA-522EBB5F5558}" dt="2024-04-28T05:47:54.783" v="2819" actId="207"/>
          <ac:spMkLst>
            <pc:docMk/>
            <pc:sldMk cId="3186758051" sldId="8258"/>
            <ac:spMk id="83" creationId="{3E4C9B0C-68A9-97BE-47C2-A11C9551F3B6}"/>
          </ac:spMkLst>
        </pc:spChg>
        <pc:spChg chg="mod">
          <ac:chgData name="Praveen Namakkal Mohankumar" userId="8059d15b-4f8c-44f0-86d6-597a7b49ae19" providerId="ADAL" clId="{4145B09C-FFFF-6C46-85BA-522EBB5F5558}" dt="2024-04-28T05:47:40.463" v="2812"/>
          <ac:spMkLst>
            <pc:docMk/>
            <pc:sldMk cId="3186758051" sldId="8258"/>
            <ac:spMk id="85" creationId="{632AC193-5F56-EE95-445F-7AD6ACF5A089}"/>
          </ac:spMkLst>
        </pc:spChg>
        <pc:spChg chg="mod">
          <ac:chgData name="Praveen Namakkal Mohankumar" userId="8059d15b-4f8c-44f0-86d6-597a7b49ae19" providerId="ADAL" clId="{4145B09C-FFFF-6C46-85BA-522EBB5F5558}" dt="2024-04-28T05:47:40.463" v="2812"/>
          <ac:spMkLst>
            <pc:docMk/>
            <pc:sldMk cId="3186758051" sldId="8258"/>
            <ac:spMk id="86" creationId="{CA741AA1-6E69-1B9B-FBB9-8C61F5AF4C7A}"/>
          </ac:spMkLst>
        </pc:spChg>
        <pc:spChg chg="add mod">
          <ac:chgData name="Praveen Namakkal Mohankumar" userId="8059d15b-4f8c-44f0-86d6-597a7b49ae19" providerId="ADAL" clId="{4145B09C-FFFF-6C46-85BA-522EBB5F5558}" dt="2024-04-28T20:59:52.109" v="2990" actId="164"/>
          <ac:spMkLst>
            <pc:docMk/>
            <pc:sldMk cId="3186758051" sldId="8258"/>
            <ac:spMk id="90" creationId="{B658883D-68DF-9DA7-9C17-9E36B7592071}"/>
          </ac:spMkLst>
        </pc:spChg>
        <pc:spChg chg="mod">
          <ac:chgData name="Praveen Namakkal Mohankumar" userId="8059d15b-4f8c-44f0-86d6-597a7b49ae19" providerId="ADAL" clId="{4145B09C-FFFF-6C46-85BA-522EBB5F5558}" dt="2024-04-28T05:48:56.954" v="2829" actId="207"/>
          <ac:spMkLst>
            <pc:docMk/>
            <pc:sldMk cId="3186758051" sldId="8258"/>
            <ac:spMk id="92" creationId="{953D84C0-CFC9-DC71-11A6-98122CF77280}"/>
          </ac:spMkLst>
        </pc:spChg>
        <pc:spChg chg="mod">
          <ac:chgData name="Praveen Namakkal Mohankumar" userId="8059d15b-4f8c-44f0-86d6-597a7b49ae19" providerId="ADAL" clId="{4145B09C-FFFF-6C46-85BA-522EBB5F5558}" dt="2024-04-28T05:48:56.954" v="2829" actId="207"/>
          <ac:spMkLst>
            <pc:docMk/>
            <pc:sldMk cId="3186758051" sldId="8258"/>
            <ac:spMk id="93" creationId="{CE14B971-E5DC-E936-B5DC-164F2CA34AB9}"/>
          </ac:spMkLst>
        </pc:spChg>
        <pc:spChg chg="mod">
          <ac:chgData name="Praveen Namakkal Mohankumar" userId="8059d15b-4f8c-44f0-86d6-597a7b49ae19" providerId="ADAL" clId="{4145B09C-FFFF-6C46-85BA-522EBB5F5558}" dt="2024-04-28T20:46:30.943" v="2842" actId="207"/>
          <ac:spMkLst>
            <pc:docMk/>
            <pc:sldMk cId="3186758051" sldId="8258"/>
            <ac:spMk id="95" creationId="{986155A3-72D1-42E6-C785-A97241AF63FC}"/>
          </ac:spMkLst>
        </pc:spChg>
        <pc:spChg chg="mod">
          <ac:chgData name="Praveen Namakkal Mohankumar" userId="8059d15b-4f8c-44f0-86d6-597a7b49ae19" providerId="ADAL" clId="{4145B09C-FFFF-6C46-85BA-522EBB5F5558}" dt="2024-04-28T05:48:56.954" v="2829" actId="207"/>
          <ac:spMkLst>
            <pc:docMk/>
            <pc:sldMk cId="3186758051" sldId="8258"/>
            <ac:spMk id="96" creationId="{8B1A8FA3-D0A6-00CB-8225-28AACA550703}"/>
          </ac:spMkLst>
        </pc:spChg>
        <pc:spChg chg="add mod">
          <ac:chgData name="Praveen Namakkal Mohankumar" userId="8059d15b-4f8c-44f0-86d6-597a7b49ae19" providerId="ADAL" clId="{4145B09C-FFFF-6C46-85BA-522EBB5F5558}" dt="2024-04-28T21:01:49.467" v="3009" actId="408"/>
          <ac:spMkLst>
            <pc:docMk/>
            <pc:sldMk cId="3186758051" sldId="8258"/>
            <ac:spMk id="98" creationId="{7F316BB1-7203-02D3-A362-9BF4FFA604D3}"/>
          </ac:spMkLst>
        </pc:spChg>
        <pc:spChg chg="mod">
          <ac:chgData name="Praveen Namakkal Mohankumar" userId="8059d15b-4f8c-44f0-86d6-597a7b49ae19" providerId="ADAL" clId="{4145B09C-FFFF-6C46-85BA-522EBB5F5558}" dt="2024-04-28T21:01:49.467" v="3009" actId="408"/>
          <ac:spMkLst>
            <pc:docMk/>
            <pc:sldMk cId="3186758051" sldId="8258"/>
            <ac:spMk id="100" creationId="{692AB32E-AECE-2169-FBA7-38DA9D2A8320}"/>
          </ac:spMkLst>
        </pc:spChg>
        <pc:spChg chg="mod">
          <ac:chgData name="Praveen Namakkal Mohankumar" userId="8059d15b-4f8c-44f0-86d6-597a7b49ae19" providerId="ADAL" clId="{4145B09C-FFFF-6C46-85BA-522EBB5F5558}" dt="2024-04-28T21:01:49.467" v="3009" actId="408"/>
          <ac:spMkLst>
            <pc:docMk/>
            <pc:sldMk cId="3186758051" sldId="8258"/>
            <ac:spMk id="101" creationId="{14E6C245-9E54-A6DC-B93E-2597E9AEE004}"/>
          </ac:spMkLst>
        </pc:spChg>
        <pc:spChg chg="mod">
          <ac:chgData name="Praveen Namakkal Mohankumar" userId="8059d15b-4f8c-44f0-86d6-597a7b49ae19" providerId="ADAL" clId="{4145B09C-FFFF-6C46-85BA-522EBB5F5558}" dt="2024-04-28T21:01:49.467" v="3009" actId="408"/>
          <ac:spMkLst>
            <pc:docMk/>
            <pc:sldMk cId="3186758051" sldId="8258"/>
            <ac:spMk id="102" creationId="{E003E99B-707D-15E4-3837-1CD443539749}"/>
          </ac:spMkLst>
        </pc:spChg>
        <pc:spChg chg="mod">
          <ac:chgData name="Praveen Namakkal Mohankumar" userId="8059d15b-4f8c-44f0-86d6-597a7b49ae19" providerId="ADAL" clId="{4145B09C-FFFF-6C46-85BA-522EBB5F5558}" dt="2024-04-28T21:01:49.467" v="3009" actId="408"/>
          <ac:spMkLst>
            <pc:docMk/>
            <pc:sldMk cId="3186758051" sldId="8258"/>
            <ac:spMk id="103" creationId="{173981BC-D0EA-DCAE-CEB1-87F4A0900EDB}"/>
          </ac:spMkLst>
        </pc:spChg>
        <pc:spChg chg="add mod">
          <ac:chgData name="Praveen Namakkal Mohankumar" userId="8059d15b-4f8c-44f0-86d6-597a7b49ae19" providerId="ADAL" clId="{4145B09C-FFFF-6C46-85BA-522EBB5F5558}" dt="2024-04-28T21:00:01.192" v="2992" actId="164"/>
          <ac:spMkLst>
            <pc:docMk/>
            <pc:sldMk cId="3186758051" sldId="8258"/>
            <ac:spMk id="105" creationId="{0619C973-65C2-CECF-F349-83FE459EFB37}"/>
          </ac:spMkLst>
        </pc:spChg>
        <pc:spChg chg="add del mod">
          <ac:chgData name="Praveen Namakkal Mohankumar" userId="8059d15b-4f8c-44f0-86d6-597a7b49ae19" providerId="ADAL" clId="{4145B09C-FFFF-6C46-85BA-522EBB5F5558}" dt="2024-04-28T20:59:38.478" v="2989" actId="478"/>
          <ac:spMkLst>
            <pc:docMk/>
            <pc:sldMk cId="3186758051" sldId="8258"/>
            <ac:spMk id="106" creationId="{87031429-D310-5D29-FD5D-450A45029D51}"/>
          </ac:spMkLst>
        </pc:spChg>
        <pc:spChg chg="mod">
          <ac:chgData name="Praveen Namakkal Mohankumar" userId="8059d15b-4f8c-44f0-86d6-597a7b49ae19" providerId="ADAL" clId="{4145B09C-FFFF-6C46-85BA-522EBB5F5558}" dt="2024-04-28T05:48:56.954" v="2829" actId="207"/>
          <ac:spMkLst>
            <pc:docMk/>
            <pc:sldMk cId="3186758051" sldId="8258"/>
            <ac:spMk id="108" creationId="{DCC438DA-0EF8-DFC3-0751-6EFD54E6343A}"/>
          </ac:spMkLst>
        </pc:spChg>
        <pc:spChg chg="mod">
          <ac:chgData name="Praveen Namakkal Mohankumar" userId="8059d15b-4f8c-44f0-86d6-597a7b49ae19" providerId="ADAL" clId="{4145B09C-FFFF-6C46-85BA-522EBB5F5558}" dt="2024-04-28T05:48:56.954" v="2829" actId="207"/>
          <ac:spMkLst>
            <pc:docMk/>
            <pc:sldMk cId="3186758051" sldId="8258"/>
            <ac:spMk id="109" creationId="{812C3F2F-C7C0-3205-5E06-3F6B8CD5AA38}"/>
          </ac:spMkLst>
        </pc:spChg>
        <pc:spChg chg="mod">
          <ac:chgData name="Praveen Namakkal Mohankumar" userId="8059d15b-4f8c-44f0-86d6-597a7b49ae19" providerId="ADAL" clId="{4145B09C-FFFF-6C46-85BA-522EBB5F5558}" dt="2024-04-28T05:48:56.954" v="2829" actId="207"/>
          <ac:spMkLst>
            <pc:docMk/>
            <pc:sldMk cId="3186758051" sldId="8258"/>
            <ac:spMk id="110" creationId="{E3A4B43C-DC8E-75DE-6E3A-30BFBB5732F5}"/>
          </ac:spMkLst>
        </pc:spChg>
        <pc:spChg chg="mod">
          <ac:chgData name="Praveen Namakkal Mohankumar" userId="8059d15b-4f8c-44f0-86d6-597a7b49ae19" providerId="ADAL" clId="{4145B09C-FFFF-6C46-85BA-522EBB5F5558}" dt="2024-04-28T05:48:56.954" v="2829" actId="207"/>
          <ac:spMkLst>
            <pc:docMk/>
            <pc:sldMk cId="3186758051" sldId="8258"/>
            <ac:spMk id="112" creationId="{404C1D67-DF2F-F473-2CCF-DA538D219642}"/>
          </ac:spMkLst>
        </pc:spChg>
        <pc:spChg chg="mod">
          <ac:chgData name="Praveen Namakkal Mohankumar" userId="8059d15b-4f8c-44f0-86d6-597a7b49ae19" providerId="ADAL" clId="{4145B09C-FFFF-6C46-85BA-522EBB5F5558}" dt="2024-04-28T05:48:56.954" v="2829" actId="207"/>
          <ac:spMkLst>
            <pc:docMk/>
            <pc:sldMk cId="3186758051" sldId="8258"/>
            <ac:spMk id="122" creationId="{9D1F15DC-70F2-D31B-BC33-7EDCC5E8AF06}"/>
          </ac:spMkLst>
        </pc:spChg>
        <pc:spChg chg="mod">
          <ac:chgData name="Praveen Namakkal Mohankumar" userId="8059d15b-4f8c-44f0-86d6-597a7b49ae19" providerId="ADAL" clId="{4145B09C-FFFF-6C46-85BA-522EBB5F5558}" dt="2024-04-28T05:48:56.954" v="2829" actId="207"/>
          <ac:spMkLst>
            <pc:docMk/>
            <pc:sldMk cId="3186758051" sldId="8258"/>
            <ac:spMk id="123" creationId="{6914F822-D94F-4537-2AA3-D93D119504FB}"/>
          </ac:spMkLst>
        </pc:spChg>
        <pc:spChg chg="mod">
          <ac:chgData name="Praveen Namakkal Mohankumar" userId="8059d15b-4f8c-44f0-86d6-597a7b49ae19" providerId="ADAL" clId="{4145B09C-FFFF-6C46-85BA-522EBB5F5558}" dt="2024-04-28T05:48:56.954" v="2829" actId="207"/>
          <ac:spMkLst>
            <pc:docMk/>
            <pc:sldMk cId="3186758051" sldId="8258"/>
            <ac:spMk id="124" creationId="{67D367AA-6DC7-DDC5-6CA7-B6358E1636C9}"/>
          </ac:spMkLst>
        </pc:spChg>
        <pc:spChg chg="mod">
          <ac:chgData name="Praveen Namakkal Mohankumar" userId="8059d15b-4f8c-44f0-86d6-597a7b49ae19" providerId="ADAL" clId="{4145B09C-FFFF-6C46-85BA-522EBB5F5558}" dt="2024-04-28T05:48:56.954" v="2829" actId="207"/>
          <ac:spMkLst>
            <pc:docMk/>
            <pc:sldMk cId="3186758051" sldId="8258"/>
            <ac:spMk id="126" creationId="{8E7403CB-928D-C993-AB29-C73D5001F073}"/>
          </ac:spMkLst>
        </pc:spChg>
        <pc:spChg chg="add mod">
          <ac:chgData name="Praveen Namakkal Mohankumar" userId="8059d15b-4f8c-44f0-86d6-597a7b49ae19" providerId="ADAL" clId="{4145B09C-FFFF-6C46-85BA-522EBB5F5558}" dt="2024-04-29T05:08:47.094" v="6962" actId="14100"/>
          <ac:spMkLst>
            <pc:docMk/>
            <pc:sldMk cId="3186758051" sldId="8258"/>
            <ac:spMk id="131" creationId="{223BE89B-CA52-76E1-4CEA-41647960B7CD}"/>
          </ac:spMkLst>
        </pc:spChg>
        <pc:spChg chg="add mod">
          <ac:chgData name="Praveen Namakkal Mohankumar" userId="8059d15b-4f8c-44f0-86d6-597a7b49ae19" providerId="ADAL" clId="{4145B09C-FFFF-6C46-85BA-522EBB5F5558}" dt="2024-04-29T05:08:48.720" v="6964" actId="20577"/>
          <ac:spMkLst>
            <pc:docMk/>
            <pc:sldMk cId="3186758051" sldId="8258"/>
            <ac:spMk id="132" creationId="{ED06D231-73B0-2AA6-BC35-7D30A9173198}"/>
          </ac:spMkLst>
        </pc:spChg>
        <pc:grpChg chg="add mod">
          <ac:chgData name="Praveen Namakkal Mohankumar" userId="8059d15b-4f8c-44f0-86d6-597a7b49ae19" providerId="ADAL" clId="{4145B09C-FFFF-6C46-85BA-522EBB5F5558}" dt="2024-04-28T05:48:02.044" v="2821" actId="1076"/>
          <ac:grpSpMkLst>
            <pc:docMk/>
            <pc:sldMk cId="3186758051" sldId="8258"/>
            <ac:grpSpMk id="81" creationId="{F5A689E0-D781-097F-6224-24E816924CA1}"/>
          </ac:grpSpMkLst>
        </pc:grpChg>
        <pc:grpChg chg="add mod">
          <ac:chgData name="Praveen Namakkal Mohankumar" userId="8059d15b-4f8c-44f0-86d6-597a7b49ae19" providerId="ADAL" clId="{4145B09C-FFFF-6C46-85BA-522EBB5F5558}" dt="2024-04-28T05:47:40.463" v="2812"/>
          <ac:grpSpMkLst>
            <pc:docMk/>
            <pc:sldMk cId="3186758051" sldId="8258"/>
            <ac:grpSpMk id="84" creationId="{85843625-CEC8-1F78-3E1D-393C8D9FD804}"/>
          </ac:grpSpMkLst>
        </pc:grpChg>
        <pc:grpChg chg="add mod">
          <ac:chgData name="Praveen Namakkal Mohankumar" userId="8059d15b-4f8c-44f0-86d6-597a7b49ae19" providerId="ADAL" clId="{4145B09C-FFFF-6C46-85BA-522EBB5F5558}" dt="2024-04-28T20:59:52.109" v="2990" actId="164"/>
          <ac:grpSpMkLst>
            <pc:docMk/>
            <pc:sldMk cId="3186758051" sldId="8258"/>
            <ac:grpSpMk id="91" creationId="{88224E1B-0278-7FE0-50DE-114D40603A18}"/>
          </ac:grpSpMkLst>
        </pc:grpChg>
        <pc:grpChg chg="mod">
          <ac:chgData name="Praveen Namakkal Mohankumar" userId="8059d15b-4f8c-44f0-86d6-597a7b49ae19" providerId="ADAL" clId="{4145B09C-FFFF-6C46-85BA-522EBB5F5558}" dt="2024-04-28T05:48:55.237" v="2828"/>
          <ac:grpSpMkLst>
            <pc:docMk/>
            <pc:sldMk cId="3186758051" sldId="8258"/>
            <ac:grpSpMk id="94" creationId="{BC2E7B51-CB25-8811-AAE1-2015E9ADAF5B}"/>
          </ac:grpSpMkLst>
        </pc:grpChg>
        <pc:grpChg chg="add mod">
          <ac:chgData name="Praveen Namakkal Mohankumar" userId="8059d15b-4f8c-44f0-86d6-597a7b49ae19" providerId="ADAL" clId="{4145B09C-FFFF-6C46-85BA-522EBB5F5558}" dt="2024-04-28T21:01:49.467" v="3009" actId="408"/>
          <ac:grpSpMkLst>
            <pc:docMk/>
            <pc:sldMk cId="3186758051" sldId="8258"/>
            <ac:grpSpMk id="99" creationId="{76FBC8CD-2273-8CA4-CA31-684EE0D9BD15}"/>
          </ac:grpSpMkLst>
        </pc:grpChg>
        <pc:grpChg chg="add mod">
          <ac:chgData name="Praveen Namakkal Mohankumar" userId="8059d15b-4f8c-44f0-86d6-597a7b49ae19" providerId="ADAL" clId="{4145B09C-FFFF-6C46-85BA-522EBB5F5558}" dt="2024-04-28T21:00:01.192" v="2992" actId="164"/>
          <ac:grpSpMkLst>
            <pc:docMk/>
            <pc:sldMk cId="3186758051" sldId="8258"/>
            <ac:grpSpMk id="107" creationId="{6A9F5496-1EE6-1007-4E84-D09EC36ED8B1}"/>
          </ac:grpSpMkLst>
        </pc:grpChg>
        <pc:grpChg chg="mod">
          <ac:chgData name="Praveen Namakkal Mohankumar" userId="8059d15b-4f8c-44f0-86d6-597a7b49ae19" providerId="ADAL" clId="{4145B09C-FFFF-6C46-85BA-522EBB5F5558}" dt="2024-04-28T05:48:55.237" v="2828"/>
          <ac:grpSpMkLst>
            <pc:docMk/>
            <pc:sldMk cId="3186758051" sldId="8258"/>
            <ac:grpSpMk id="111" creationId="{A375AF6C-9F67-92A8-C400-3D41C20ACACE}"/>
          </ac:grpSpMkLst>
        </pc:grpChg>
        <pc:grpChg chg="mod">
          <ac:chgData name="Praveen Namakkal Mohankumar" userId="8059d15b-4f8c-44f0-86d6-597a7b49ae19" providerId="ADAL" clId="{4145B09C-FFFF-6C46-85BA-522EBB5F5558}" dt="2024-04-28T05:48:55.237" v="2828"/>
          <ac:grpSpMkLst>
            <pc:docMk/>
            <pc:sldMk cId="3186758051" sldId="8258"/>
            <ac:grpSpMk id="113" creationId="{A1145B48-C0F7-8428-348D-B72AD472AD8B}"/>
          </ac:grpSpMkLst>
        </pc:grpChg>
        <pc:grpChg chg="add del mod">
          <ac:chgData name="Praveen Namakkal Mohankumar" userId="8059d15b-4f8c-44f0-86d6-597a7b49ae19" providerId="ADAL" clId="{4145B09C-FFFF-6C46-85BA-522EBB5F5558}" dt="2024-04-28T20:59:38.478" v="2989" actId="478"/>
          <ac:grpSpMkLst>
            <pc:docMk/>
            <pc:sldMk cId="3186758051" sldId="8258"/>
            <ac:grpSpMk id="121" creationId="{E6F428C7-598D-297F-E06F-B1543FB80BF7}"/>
          </ac:grpSpMkLst>
        </pc:grpChg>
        <pc:grpChg chg="mod">
          <ac:chgData name="Praveen Namakkal Mohankumar" userId="8059d15b-4f8c-44f0-86d6-597a7b49ae19" providerId="ADAL" clId="{4145B09C-FFFF-6C46-85BA-522EBB5F5558}" dt="2024-04-28T05:48:55.237" v="2828"/>
          <ac:grpSpMkLst>
            <pc:docMk/>
            <pc:sldMk cId="3186758051" sldId="8258"/>
            <ac:grpSpMk id="125" creationId="{9B6212BC-44EC-AE38-8E5D-17A047ACE434}"/>
          </ac:grpSpMkLst>
        </pc:grpChg>
        <pc:grpChg chg="add mod">
          <ac:chgData name="Praveen Namakkal Mohankumar" userId="8059d15b-4f8c-44f0-86d6-597a7b49ae19" providerId="ADAL" clId="{4145B09C-FFFF-6C46-85BA-522EBB5F5558}" dt="2024-04-28T21:01:17.871" v="2999" actId="408"/>
          <ac:grpSpMkLst>
            <pc:docMk/>
            <pc:sldMk cId="3186758051" sldId="8258"/>
            <ac:grpSpMk id="128" creationId="{B3A901E4-262C-537C-8C0C-5C31E56C3114}"/>
          </ac:grpSpMkLst>
        </pc:grpChg>
        <pc:grpChg chg="add mod">
          <ac:chgData name="Praveen Namakkal Mohankumar" userId="8059d15b-4f8c-44f0-86d6-597a7b49ae19" providerId="ADAL" clId="{4145B09C-FFFF-6C46-85BA-522EBB5F5558}" dt="2024-04-28T21:01:49.467" v="3009" actId="408"/>
          <ac:grpSpMkLst>
            <pc:docMk/>
            <pc:sldMk cId="3186758051" sldId="8258"/>
            <ac:grpSpMk id="129" creationId="{49107E10-73FD-2B3C-30CB-3CC54489A2D5}"/>
          </ac:grpSpMkLst>
        </pc:grpChg>
        <pc:grpChg chg="add mod">
          <ac:chgData name="Praveen Namakkal Mohankumar" userId="8059d15b-4f8c-44f0-86d6-597a7b49ae19" providerId="ADAL" clId="{4145B09C-FFFF-6C46-85BA-522EBB5F5558}" dt="2024-04-28T21:01:17.871" v="2999" actId="408"/>
          <ac:grpSpMkLst>
            <pc:docMk/>
            <pc:sldMk cId="3186758051" sldId="8258"/>
            <ac:grpSpMk id="130" creationId="{64316B29-5C23-4421-EC2D-A0ECC8C88C4C}"/>
          </ac:grpSpMkLst>
        </pc:grpChg>
        <pc:picChg chg="add del">
          <ac:chgData name="Praveen Namakkal Mohankumar" userId="8059d15b-4f8c-44f0-86d6-597a7b49ae19" providerId="ADAL" clId="{4145B09C-FFFF-6C46-85BA-522EBB5F5558}" dt="2024-04-28T05:46:57.881" v="2801" actId="478"/>
          <ac:picMkLst>
            <pc:docMk/>
            <pc:sldMk cId="3186758051" sldId="8258"/>
            <ac:picMk id="6" creationId="{5BB878F8-38A2-E1A5-73F5-676B8B33AAEB}"/>
          </ac:picMkLst>
        </pc:picChg>
        <pc:picChg chg="add del">
          <ac:chgData name="Praveen Namakkal Mohankumar" userId="8059d15b-4f8c-44f0-86d6-597a7b49ae19" providerId="ADAL" clId="{4145B09C-FFFF-6C46-85BA-522EBB5F5558}" dt="2024-04-28T05:46:57.881" v="2801" actId="478"/>
          <ac:picMkLst>
            <pc:docMk/>
            <pc:sldMk cId="3186758051" sldId="8258"/>
            <ac:picMk id="7" creationId="{5CACDB3D-704C-41DF-305C-75E801A98F11}"/>
          </ac:picMkLst>
        </pc:picChg>
        <pc:picChg chg="add del">
          <ac:chgData name="Praveen Namakkal Mohankumar" userId="8059d15b-4f8c-44f0-86d6-597a7b49ae19" providerId="ADAL" clId="{4145B09C-FFFF-6C46-85BA-522EBB5F5558}" dt="2024-04-28T05:46:57.881" v="2801" actId="478"/>
          <ac:picMkLst>
            <pc:docMk/>
            <pc:sldMk cId="3186758051" sldId="8258"/>
            <ac:picMk id="8" creationId="{820C38F1-CA62-9F2D-D49D-7EDE8D9FE7C7}"/>
          </ac:picMkLst>
        </pc:picChg>
        <pc:picChg chg="add del">
          <ac:chgData name="Praveen Namakkal Mohankumar" userId="8059d15b-4f8c-44f0-86d6-597a7b49ae19" providerId="ADAL" clId="{4145B09C-FFFF-6C46-85BA-522EBB5F5558}" dt="2024-04-28T05:46:57.881" v="2801" actId="478"/>
          <ac:picMkLst>
            <pc:docMk/>
            <pc:sldMk cId="3186758051" sldId="8258"/>
            <ac:picMk id="9" creationId="{B5491206-78DB-50B0-9AA5-DBCF1B094E7B}"/>
          </ac:picMkLst>
        </pc:picChg>
        <pc:picChg chg="add del">
          <ac:chgData name="Praveen Namakkal Mohankumar" userId="8059d15b-4f8c-44f0-86d6-597a7b49ae19" providerId="ADAL" clId="{4145B09C-FFFF-6C46-85BA-522EBB5F5558}" dt="2024-04-28T05:46:57.881" v="2801" actId="478"/>
          <ac:picMkLst>
            <pc:docMk/>
            <pc:sldMk cId="3186758051" sldId="8258"/>
            <ac:picMk id="10" creationId="{CC095701-E94F-6E69-A49B-6D65D4F44633}"/>
          </ac:picMkLst>
        </pc:picChg>
        <pc:picChg chg="add del">
          <ac:chgData name="Praveen Namakkal Mohankumar" userId="8059d15b-4f8c-44f0-86d6-597a7b49ae19" providerId="ADAL" clId="{4145B09C-FFFF-6C46-85BA-522EBB5F5558}" dt="2024-04-28T05:46:57.881" v="2801" actId="478"/>
          <ac:picMkLst>
            <pc:docMk/>
            <pc:sldMk cId="3186758051" sldId="8258"/>
            <ac:picMk id="12" creationId="{6579C8F4-4EE6-98DE-460D-D9BB71E20288}"/>
          </ac:picMkLst>
        </pc:picChg>
        <pc:picChg chg="add del">
          <ac:chgData name="Praveen Namakkal Mohankumar" userId="8059d15b-4f8c-44f0-86d6-597a7b49ae19" providerId="ADAL" clId="{4145B09C-FFFF-6C46-85BA-522EBB5F5558}" dt="2024-04-28T05:46:57.881" v="2801" actId="478"/>
          <ac:picMkLst>
            <pc:docMk/>
            <pc:sldMk cId="3186758051" sldId="8258"/>
            <ac:picMk id="23" creationId="{03A76930-B4F2-00FE-A0F0-94E9823330C4}"/>
          </ac:picMkLst>
        </pc:picChg>
        <pc:picChg chg="add del">
          <ac:chgData name="Praveen Namakkal Mohankumar" userId="8059d15b-4f8c-44f0-86d6-597a7b49ae19" providerId="ADAL" clId="{4145B09C-FFFF-6C46-85BA-522EBB5F5558}" dt="2024-04-28T05:46:57.881" v="2801" actId="478"/>
          <ac:picMkLst>
            <pc:docMk/>
            <pc:sldMk cId="3186758051" sldId="8258"/>
            <ac:picMk id="24" creationId="{027402C2-9EF6-A968-42DF-A3CD6004D006}"/>
          </ac:picMkLst>
        </pc:picChg>
        <pc:picChg chg="add del">
          <ac:chgData name="Praveen Namakkal Mohankumar" userId="8059d15b-4f8c-44f0-86d6-597a7b49ae19" providerId="ADAL" clId="{4145B09C-FFFF-6C46-85BA-522EBB5F5558}" dt="2024-04-28T05:46:57.881" v="2801" actId="478"/>
          <ac:picMkLst>
            <pc:docMk/>
            <pc:sldMk cId="3186758051" sldId="8258"/>
            <ac:picMk id="25" creationId="{D9F24003-021E-E04E-3380-0D5CDD66C3C1}"/>
          </ac:picMkLst>
        </pc:picChg>
        <pc:picChg chg="add del">
          <ac:chgData name="Praveen Namakkal Mohankumar" userId="8059d15b-4f8c-44f0-86d6-597a7b49ae19" providerId="ADAL" clId="{4145B09C-FFFF-6C46-85BA-522EBB5F5558}" dt="2024-04-28T05:46:57.881" v="2801" actId="478"/>
          <ac:picMkLst>
            <pc:docMk/>
            <pc:sldMk cId="3186758051" sldId="8258"/>
            <ac:picMk id="26" creationId="{B306402B-1C97-2DC9-1A02-7423444362F2}"/>
          </ac:picMkLst>
        </pc:picChg>
        <pc:picChg chg="add del">
          <ac:chgData name="Praveen Namakkal Mohankumar" userId="8059d15b-4f8c-44f0-86d6-597a7b49ae19" providerId="ADAL" clId="{4145B09C-FFFF-6C46-85BA-522EBB5F5558}" dt="2024-04-28T05:46:57.881" v="2801" actId="478"/>
          <ac:picMkLst>
            <pc:docMk/>
            <pc:sldMk cId="3186758051" sldId="8258"/>
            <ac:picMk id="27" creationId="{ADF012C9-2FC5-36FF-BE70-0F70BDD6C096}"/>
          </ac:picMkLst>
        </pc:picChg>
        <pc:picChg chg="add del">
          <ac:chgData name="Praveen Namakkal Mohankumar" userId="8059d15b-4f8c-44f0-86d6-597a7b49ae19" providerId="ADAL" clId="{4145B09C-FFFF-6C46-85BA-522EBB5F5558}" dt="2024-04-28T05:46:57.881" v="2801" actId="478"/>
          <ac:picMkLst>
            <pc:docMk/>
            <pc:sldMk cId="3186758051" sldId="8258"/>
            <ac:picMk id="28" creationId="{45D3650E-9DCD-A797-A142-AC035AA2188C}"/>
          </ac:picMkLst>
        </pc:picChg>
        <pc:picChg chg="add mod">
          <ac:chgData name="Praveen Namakkal Mohankumar" userId="8059d15b-4f8c-44f0-86d6-597a7b49ae19" providerId="ADAL" clId="{4145B09C-FFFF-6C46-85BA-522EBB5F5558}" dt="2024-04-28T05:47:09.495" v="2802"/>
          <ac:picMkLst>
            <pc:docMk/>
            <pc:sldMk cId="3186758051" sldId="8258"/>
            <ac:picMk id="36" creationId="{C5185427-2BFE-0424-B39E-CFC20DEC37B7}"/>
          </ac:picMkLst>
        </pc:picChg>
        <pc:picChg chg="add mod">
          <ac:chgData name="Praveen Namakkal Mohankumar" userId="8059d15b-4f8c-44f0-86d6-597a7b49ae19" providerId="ADAL" clId="{4145B09C-FFFF-6C46-85BA-522EBB5F5558}" dt="2024-04-28T05:47:09.495" v="2802"/>
          <ac:picMkLst>
            <pc:docMk/>
            <pc:sldMk cId="3186758051" sldId="8258"/>
            <ac:picMk id="39" creationId="{140E1DDE-91E3-4CD5-9593-7FF5127AFFB4}"/>
          </ac:picMkLst>
        </pc:picChg>
        <pc:picChg chg="add mod">
          <ac:chgData name="Praveen Namakkal Mohankumar" userId="8059d15b-4f8c-44f0-86d6-597a7b49ae19" providerId="ADAL" clId="{4145B09C-FFFF-6C46-85BA-522EBB5F5558}" dt="2024-04-28T05:47:09.495" v="2802"/>
          <ac:picMkLst>
            <pc:docMk/>
            <pc:sldMk cId="3186758051" sldId="8258"/>
            <ac:picMk id="43" creationId="{E322763A-8609-30AA-37A6-38F63823E599}"/>
          </ac:picMkLst>
        </pc:picChg>
        <pc:picChg chg="add mod">
          <ac:chgData name="Praveen Namakkal Mohankumar" userId="8059d15b-4f8c-44f0-86d6-597a7b49ae19" providerId="ADAL" clId="{4145B09C-FFFF-6C46-85BA-522EBB5F5558}" dt="2024-04-28T05:47:09.495" v="2802"/>
          <ac:picMkLst>
            <pc:docMk/>
            <pc:sldMk cId="3186758051" sldId="8258"/>
            <ac:picMk id="45" creationId="{18CE4976-625A-DE02-E093-4373BFD4F085}"/>
          </ac:picMkLst>
        </pc:picChg>
        <pc:picChg chg="add mod">
          <ac:chgData name="Praveen Namakkal Mohankumar" userId="8059d15b-4f8c-44f0-86d6-597a7b49ae19" providerId="ADAL" clId="{4145B09C-FFFF-6C46-85BA-522EBB5F5558}" dt="2024-04-28T05:47:09.495" v="2802"/>
          <ac:picMkLst>
            <pc:docMk/>
            <pc:sldMk cId="3186758051" sldId="8258"/>
            <ac:picMk id="47" creationId="{8818EADA-CD4E-2185-1CDB-64DBDC50B4E4}"/>
          </ac:picMkLst>
        </pc:picChg>
        <pc:picChg chg="add mod">
          <ac:chgData name="Praveen Namakkal Mohankumar" userId="8059d15b-4f8c-44f0-86d6-597a7b49ae19" providerId="ADAL" clId="{4145B09C-FFFF-6C46-85BA-522EBB5F5558}" dt="2024-04-28T05:47:09.495" v="2802"/>
          <ac:picMkLst>
            <pc:docMk/>
            <pc:sldMk cId="3186758051" sldId="8258"/>
            <ac:picMk id="50" creationId="{C939889E-268E-D53F-A8A4-4465FEE21E11}"/>
          </ac:picMkLst>
        </pc:picChg>
        <pc:picChg chg="add mod">
          <ac:chgData name="Praveen Namakkal Mohankumar" userId="8059d15b-4f8c-44f0-86d6-597a7b49ae19" providerId="ADAL" clId="{4145B09C-FFFF-6C46-85BA-522EBB5F5558}" dt="2024-04-28T05:47:09.495" v="2802"/>
          <ac:picMkLst>
            <pc:docMk/>
            <pc:sldMk cId="3186758051" sldId="8258"/>
            <ac:picMk id="52" creationId="{183E3A85-0AF8-DA4A-4BA3-9D5A6B0DF68C}"/>
          </ac:picMkLst>
        </pc:picChg>
        <pc:picChg chg="add mod">
          <ac:chgData name="Praveen Namakkal Mohankumar" userId="8059d15b-4f8c-44f0-86d6-597a7b49ae19" providerId="ADAL" clId="{4145B09C-FFFF-6C46-85BA-522EBB5F5558}" dt="2024-04-28T05:47:09.495" v="2802"/>
          <ac:picMkLst>
            <pc:docMk/>
            <pc:sldMk cId="3186758051" sldId="8258"/>
            <ac:picMk id="53" creationId="{6944F559-6A14-9F0B-F659-426398000C6E}"/>
          </ac:picMkLst>
        </pc:picChg>
        <pc:picChg chg="add mod">
          <ac:chgData name="Praveen Namakkal Mohankumar" userId="8059d15b-4f8c-44f0-86d6-597a7b49ae19" providerId="ADAL" clId="{4145B09C-FFFF-6C46-85BA-522EBB5F5558}" dt="2024-04-28T05:47:09.495" v="2802"/>
          <ac:picMkLst>
            <pc:docMk/>
            <pc:sldMk cId="3186758051" sldId="8258"/>
            <ac:picMk id="54" creationId="{570893F5-9641-A6CB-B6B9-5FC6924DC0F4}"/>
          </ac:picMkLst>
        </pc:picChg>
        <pc:picChg chg="add mod">
          <ac:chgData name="Praveen Namakkal Mohankumar" userId="8059d15b-4f8c-44f0-86d6-597a7b49ae19" providerId="ADAL" clId="{4145B09C-FFFF-6C46-85BA-522EBB5F5558}" dt="2024-04-28T05:47:09.495" v="2802"/>
          <ac:picMkLst>
            <pc:docMk/>
            <pc:sldMk cId="3186758051" sldId="8258"/>
            <ac:picMk id="55" creationId="{EAD1F4FF-EF46-F593-E14B-A65FF0C172B5}"/>
          </ac:picMkLst>
        </pc:picChg>
        <pc:picChg chg="add mod">
          <ac:chgData name="Praveen Namakkal Mohankumar" userId="8059d15b-4f8c-44f0-86d6-597a7b49ae19" providerId="ADAL" clId="{4145B09C-FFFF-6C46-85BA-522EBB5F5558}" dt="2024-04-28T05:47:09.495" v="2802"/>
          <ac:picMkLst>
            <pc:docMk/>
            <pc:sldMk cId="3186758051" sldId="8258"/>
            <ac:picMk id="56" creationId="{FA130B92-CC14-0CAF-217F-DE3AF6266636}"/>
          </ac:picMkLst>
        </pc:picChg>
        <pc:picChg chg="add mod">
          <ac:chgData name="Praveen Namakkal Mohankumar" userId="8059d15b-4f8c-44f0-86d6-597a7b49ae19" providerId="ADAL" clId="{4145B09C-FFFF-6C46-85BA-522EBB5F5558}" dt="2024-04-28T05:47:09.495" v="2802"/>
          <ac:picMkLst>
            <pc:docMk/>
            <pc:sldMk cId="3186758051" sldId="8258"/>
            <ac:picMk id="61" creationId="{E9BDC5F9-FDCD-F232-D743-7BE44F80780A}"/>
          </ac:picMkLst>
        </pc:picChg>
        <pc:picChg chg="add mod">
          <ac:chgData name="Praveen Namakkal Mohankumar" userId="8059d15b-4f8c-44f0-86d6-597a7b49ae19" providerId="ADAL" clId="{4145B09C-FFFF-6C46-85BA-522EBB5F5558}" dt="2024-04-28T05:47:09.495" v="2802"/>
          <ac:picMkLst>
            <pc:docMk/>
            <pc:sldMk cId="3186758051" sldId="8258"/>
            <ac:picMk id="62" creationId="{964CB9BF-C5A4-8628-B83F-764102F04AD1}"/>
          </ac:picMkLst>
        </pc:picChg>
        <pc:picChg chg="add mod">
          <ac:chgData name="Praveen Namakkal Mohankumar" userId="8059d15b-4f8c-44f0-86d6-597a7b49ae19" providerId="ADAL" clId="{4145B09C-FFFF-6C46-85BA-522EBB5F5558}" dt="2024-04-28T05:47:09.495" v="2802"/>
          <ac:picMkLst>
            <pc:docMk/>
            <pc:sldMk cId="3186758051" sldId="8258"/>
            <ac:picMk id="63" creationId="{C1F219B0-3B72-63E8-CE21-E2066BA77F51}"/>
          </ac:picMkLst>
        </pc:picChg>
        <pc:picChg chg="add mod">
          <ac:chgData name="Praveen Namakkal Mohankumar" userId="8059d15b-4f8c-44f0-86d6-597a7b49ae19" providerId="ADAL" clId="{4145B09C-FFFF-6C46-85BA-522EBB5F5558}" dt="2024-04-28T05:48:55.237" v="2828"/>
          <ac:picMkLst>
            <pc:docMk/>
            <pc:sldMk cId="3186758051" sldId="8258"/>
            <ac:picMk id="87" creationId="{8BAABC8D-6120-D52F-F95C-390D84472862}"/>
          </ac:picMkLst>
        </pc:picChg>
        <pc:picChg chg="add mod">
          <ac:chgData name="Praveen Namakkal Mohankumar" userId="8059d15b-4f8c-44f0-86d6-597a7b49ae19" providerId="ADAL" clId="{4145B09C-FFFF-6C46-85BA-522EBB5F5558}" dt="2024-04-28T05:48:55.237" v="2828"/>
          <ac:picMkLst>
            <pc:docMk/>
            <pc:sldMk cId="3186758051" sldId="8258"/>
            <ac:picMk id="88" creationId="{986C04FA-4D41-E0C5-3F0C-41DBA5D92F37}"/>
          </ac:picMkLst>
        </pc:picChg>
        <pc:picChg chg="add mod">
          <ac:chgData name="Praveen Namakkal Mohankumar" userId="8059d15b-4f8c-44f0-86d6-597a7b49ae19" providerId="ADAL" clId="{4145B09C-FFFF-6C46-85BA-522EBB5F5558}" dt="2024-04-28T05:48:55.237" v="2828"/>
          <ac:picMkLst>
            <pc:docMk/>
            <pc:sldMk cId="3186758051" sldId="8258"/>
            <ac:picMk id="89" creationId="{E3866A35-D2E7-36AD-E21F-E5A1958A9963}"/>
          </ac:picMkLst>
        </pc:picChg>
        <pc:picChg chg="mod">
          <ac:chgData name="Praveen Namakkal Mohankumar" userId="8059d15b-4f8c-44f0-86d6-597a7b49ae19" providerId="ADAL" clId="{4145B09C-FFFF-6C46-85BA-522EBB5F5558}" dt="2024-04-28T05:48:55.237" v="2828"/>
          <ac:picMkLst>
            <pc:docMk/>
            <pc:sldMk cId="3186758051" sldId="8258"/>
            <ac:picMk id="97" creationId="{D93B8CA6-1351-03E0-1723-8D388127B519}"/>
          </ac:picMkLst>
        </pc:picChg>
        <pc:picChg chg="mod">
          <ac:chgData name="Praveen Namakkal Mohankumar" userId="8059d15b-4f8c-44f0-86d6-597a7b49ae19" providerId="ADAL" clId="{4145B09C-FFFF-6C46-85BA-522EBB5F5558}" dt="2024-04-28T21:01:49.467" v="3009" actId="408"/>
          <ac:picMkLst>
            <pc:docMk/>
            <pc:sldMk cId="3186758051" sldId="8258"/>
            <ac:picMk id="104" creationId="{7A7E9B2E-DA34-CCB0-E4F5-6B254690A4B7}"/>
          </ac:picMkLst>
        </pc:picChg>
        <pc:picChg chg="mod">
          <ac:chgData name="Praveen Namakkal Mohankumar" userId="8059d15b-4f8c-44f0-86d6-597a7b49ae19" providerId="ADAL" clId="{4145B09C-FFFF-6C46-85BA-522EBB5F5558}" dt="2024-04-28T05:48:55.237" v="2828"/>
          <ac:picMkLst>
            <pc:docMk/>
            <pc:sldMk cId="3186758051" sldId="8258"/>
            <ac:picMk id="114" creationId="{70EFD8E6-8506-FD9C-12DD-391D7CA321C7}"/>
          </ac:picMkLst>
        </pc:picChg>
        <pc:picChg chg="mod">
          <ac:chgData name="Praveen Namakkal Mohankumar" userId="8059d15b-4f8c-44f0-86d6-597a7b49ae19" providerId="ADAL" clId="{4145B09C-FFFF-6C46-85BA-522EBB5F5558}" dt="2024-04-28T05:48:55.237" v="2828"/>
          <ac:picMkLst>
            <pc:docMk/>
            <pc:sldMk cId="3186758051" sldId="8258"/>
            <ac:picMk id="115" creationId="{C10F6098-5B74-6FB7-1E2E-9224698105C8}"/>
          </ac:picMkLst>
        </pc:picChg>
        <pc:picChg chg="mod">
          <ac:chgData name="Praveen Namakkal Mohankumar" userId="8059d15b-4f8c-44f0-86d6-597a7b49ae19" providerId="ADAL" clId="{4145B09C-FFFF-6C46-85BA-522EBB5F5558}" dt="2024-04-28T05:48:55.237" v="2828"/>
          <ac:picMkLst>
            <pc:docMk/>
            <pc:sldMk cId="3186758051" sldId="8258"/>
            <ac:picMk id="116" creationId="{24471791-8958-9382-DD5F-B5E3CE0B8F6C}"/>
          </ac:picMkLst>
        </pc:picChg>
        <pc:picChg chg="mod">
          <ac:chgData name="Praveen Namakkal Mohankumar" userId="8059d15b-4f8c-44f0-86d6-597a7b49ae19" providerId="ADAL" clId="{4145B09C-FFFF-6C46-85BA-522EBB5F5558}" dt="2024-04-28T05:48:55.237" v="2828"/>
          <ac:picMkLst>
            <pc:docMk/>
            <pc:sldMk cId="3186758051" sldId="8258"/>
            <ac:picMk id="117" creationId="{3D5CA713-79E2-F4EA-B202-B386810B6744}"/>
          </ac:picMkLst>
        </pc:picChg>
        <pc:picChg chg="mod">
          <ac:chgData name="Praveen Namakkal Mohankumar" userId="8059d15b-4f8c-44f0-86d6-597a7b49ae19" providerId="ADAL" clId="{4145B09C-FFFF-6C46-85BA-522EBB5F5558}" dt="2024-04-28T05:48:55.237" v="2828"/>
          <ac:picMkLst>
            <pc:docMk/>
            <pc:sldMk cId="3186758051" sldId="8258"/>
            <ac:picMk id="118" creationId="{22FFDFE4-91B4-68C3-E01E-11BA0AC86307}"/>
          </ac:picMkLst>
        </pc:picChg>
        <pc:picChg chg="mod">
          <ac:chgData name="Praveen Namakkal Mohankumar" userId="8059d15b-4f8c-44f0-86d6-597a7b49ae19" providerId="ADAL" clId="{4145B09C-FFFF-6C46-85BA-522EBB5F5558}" dt="2024-04-28T05:48:55.237" v="2828"/>
          <ac:picMkLst>
            <pc:docMk/>
            <pc:sldMk cId="3186758051" sldId="8258"/>
            <ac:picMk id="119" creationId="{AE2C0DE3-398B-060D-94FE-4AE35FA97BBF}"/>
          </ac:picMkLst>
        </pc:picChg>
        <pc:picChg chg="mod">
          <ac:chgData name="Praveen Namakkal Mohankumar" userId="8059d15b-4f8c-44f0-86d6-597a7b49ae19" providerId="ADAL" clId="{4145B09C-FFFF-6C46-85BA-522EBB5F5558}" dt="2024-04-28T05:48:55.237" v="2828"/>
          <ac:picMkLst>
            <pc:docMk/>
            <pc:sldMk cId="3186758051" sldId="8258"/>
            <ac:picMk id="120" creationId="{5614E6E0-BAD4-0683-B8F4-E5C2C10EF2BE}"/>
          </ac:picMkLst>
        </pc:picChg>
        <pc:picChg chg="mod">
          <ac:chgData name="Praveen Namakkal Mohankumar" userId="8059d15b-4f8c-44f0-86d6-597a7b49ae19" providerId="ADAL" clId="{4145B09C-FFFF-6C46-85BA-522EBB5F5558}" dt="2024-04-28T05:48:55.237" v="2828"/>
          <ac:picMkLst>
            <pc:docMk/>
            <pc:sldMk cId="3186758051" sldId="8258"/>
            <ac:picMk id="127" creationId="{55AAF427-AD5F-B00C-5453-8F5070B79363}"/>
          </ac:picMkLst>
        </pc:picChg>
        <pc:cxnChg chg="add del">
          <ac:chgData name="Praveen Namakkal Mohankumar" userId="8059d15b-4f8c-44f0-86d6-597a7b49ae19" providerId="ADAL" clId="{4145B09C-FFFF-6C46-85BA-522EBB5F5558}" dt="2024-04-28T05:46:57.881" v="2801" actId="478"/>
          <ac:cxnSpMkLst>
            <pc:docMk/>
            <pc:sldMk cId="3186758051" sldId="8258"/>
            <ac:cxnSpMk id="18" creationId="{EDA51D91-E075-F2DD-7876-BF59082B3D75}"/>
          </ac:cxnSpMkLst>
        </pc:cxnChg>
        <pc:cxnChg chg="add del">
          <ac:chgData name="Praveen Namakkal Mohankumar" userId="8059d15b-4f8c-44f0-86d6-597a7b49ae19" providerId="ADAL" clId="{4145B09C-FFFF-6C46-85BA-522EBB5F5558}" dt="2024-04-28T05:46:57.881" v="2801" actId="478"/>
          <ac:cxnSpMkLst>
            <pc:docMk/>
            <pc:sldMk cId="3186758051" sldId="8258"/>
            <ac:cxnSpMk id="19" creationId="{6035B760-7D26-7774-49FA-78DDE06D8716}"/>
          </ac:cxnSpMkLst>
        </pc:cxnChg>
        <pc:cxnChg chg="add del">
          <ac:chgData name="Praveen Namakkal Mohankumar" userId="8059d15b-4f8c-44f0-86d6-597a7b49ae19" providerId="ADAL" clId="{4145B09C-FFFF-6C46-85BA-522EBB5F5558}" dt="2024-04-28T05:46:57.881" v="2801" actId="478"/>
          <ac:cxnSpMkLst>
            <pc:docMk/>
            <pc:sldMk cId="3186758051" sldId="8258"/>
            <ac:cxnSpMk id="20" creationId="{FFF2840E-A700-38D8-27E0-AF7E58FF11BB}"/>
          </ac:cxnSpMkLst>
        </pc:cxnChg>
        <pc:cxnChg chg="add del">
          <ac:chgData name="Praveen Namakkal Mohankumar" userId="8059d15b-4f8c-44f0-86d6-597a7b49ae19" providerId="ADAL" clId="{4145B09C-FFFF-6C46-85BA-522EBB5F5558}" dt="2024-04-28T05:46:57.881" v="2801" actId="478"/>
          <ac:cxnSpMkLst>
            <pc:docMk/>
            <pc:sldMk cId="3186758051" sldId="8258"/>
            <ac:cxnSpMk id="21" creationId="{ABBCCE9F-BB26-7200-2E98-9D93CEBCB9E7}"/>
          </ac:cxnSpMkLst>
        </pc:cxnChg>
        <pc:cxnChg chg="add del">
          <ac:chgData name="Praveen Namakkal Mohankumar" userId="8059d15b-4f8c-44f0-86d6-597a7b49ae19" providerId="ADAL" clId="{4145B09C-FFFF-6C46-85BA-522EBB5F5558}" dt="2024-04-28T05:46:57.881" v="2801" actId="478"/>
          <ac:cxnSpMkLst>
            <pc:docMk/>
            <pc:sldMk cId="3186758051" sldId="8258"/>
            <ac:cxnSpMk id="22" creationId="{ABDC2366-9B94-E273-6D7D-C18A98281DDF}"/>
          </ac:cxnSpMkLst>
        </pc:cxnChg>
      </pc:sldChg>
      <pc:sldChg chg="addSp delSp modSp add mod modAnim">
        <pc:chgData name="Praveen Namakkal Mohankumar" userId="8059d15b-4f8c-44f0-86d6-597a7b49ae19" providerId="ADAL" clId="{4145B09C-FFFF-6C46-85BA-522EBB5F5558}" dt="2024-04-29T20:17:54.727" v="11656" actId="255"/>
        <pc:sldMkLst>
          <pc:docMk/>
          <pc:sldMk cId="306746951" sldId="8259"/>
        </pc:sldMkLst>
        <pc:spChg chg="del">
          <ac:chgData name="Praveen Namakkal Mohankumar" userId="8059d15b-4f8c-44f0-86d6-597a7b49ae19" providerId="ADAL" clId="{4145B09C-FFFF-6C46-85BA-522EBB5F5558}" dt="2024-04-28T23:08:35.037" v="6093" actId="478"/>
          <ac:spMkLst>
            <pc:docMk/>
            <pc:sldMk cId="306746951" sldId="8259"/>
            <ac:spMk id="3" creationId="{D052C4B0-F14F-F9C0-F1D7-8F8689360C18}"/>
          </ac:spMkLst>
        </pc:spChg>
        <pc:spChg chg="del mod">
          <ac:chgData name="Praveen Namakkal Mohankumar" userId="8059d15b-4f8c-44f0-86d6-597a7b49ae19" providerId="ADAL" clId="{4145B09C-FFFF-6C46-85BA-522EBB5F5558}" dt="2024-04-29T05:04:40.969" v="6525" actId="478"/>
          <ac:spMkLst>
            <pc:docMk/>
            <pc:sldMk cId="306746951" sldId="8259"/>
            <ac:spMk id="11" creationId="{00000000-0000-0000-0000-000000000000}"/>
          </ac:spMkLst>
        </pc:spChg>
        <pc:spChg chg="del">
          <ac:chgData name="Praveen Namakkal Mohankumar" userId="8059d15b-4f8c-44f0-86d6-597a7b49ae19" providerId="ADAL" clId="{4145B09C-FFFF-6C46-85BA-522EBB5F5558}" dt="2024-04-28T20:47:40.244" v="2844" actId="478"/>
          <ac:spMkLst>
            <pc:docMk/>
            <pc:sldMk cId="306746951" sldId="8259"/>
            <ac:spMk id="13" creationId="{9912084B-A596-39A4-C5D9-3E1062D9A9D0}"/>
          </ac:spMkLst>
        </pc:spChg>
        <pc:spChg chg="del">
          <ac:chgData name="Praveen Namakkal Mohankumar" userId="8059d15b-4f8c-44f0-86d6-597a7b49ae19" providerId="ADAL" clId="{4145B09C-FFFF-6C46-85BA-522EBB5F5558}" dt="2024-04-28T20:47:40.244" v="2844" actId="478"/>
          <ac:spMkLst>
            <pc:docMk/>
            <pc:sldMk cId="306746951" sldId="8259"/>
            <ac:spMk id="14" creationId="{29335FD1-54BC-CF0F-53E7-8BE14E3D3B8C}"/>
          </ac:spMkLst>
        </pc:spChg>
        <pc:spChg chg="del">
          <ac:chgData name="Praveen Namakkal Mohankumar" userId="8059d15b-4f8c-44f0-86d6-597a7b49ae19" providerId="ADAL" clId="{4145B09C-FFFF-6C46-85BA-522EBB5F5558}" dt="2024-04-28T20:47:40.244" v="2844" actId="478"/>
          <ac:spMkLst>
            <pc:docMk/>
            <pc:sldMk cId="306746951" sldId="8259"/>
            <ac:spMk id="15" creationId="{84DA04A7-2F94-9D6D-56D6-5D16DA090BC7}"/>
          </ac:spMkLst>
        </pc:spChg>
        <pc:spChg chg="del">
          <ac:chgData name="Praveen Namakkal Mohankumar" userId="8059d15b-4f8c-44f0-86d6-597a7b49ae19" providerId="ADAL" clId="{4145B09C-FFFF-6C46-85BA-522EBB5F5558}" dt="2024-04-28T20:47:40.244" v="2844" actId="478"/>
          <ac:spMkLst>
            <pc:docMk/>
            <pc:sldMk cId="306746951" sldId="8259"/>
            <ac:spMk id="16" creationId="{AEC72805-3EF8-C543-EBE1-DA195DCDAD36}"/>
          </ac:spMkLst>
        </pc:spChg>
        <pc:spChg chg="del">
          <ac:chgData name="Praveen Namakkal Mohankumar" userId="8059d15b-4f8c-44f0-86d6-597a7b49ae19" providerId="ADAL" clId="{4145B09C-FFFF-6C46-85BA-522EBB5F5558}" dt="2024-04-28T20:47:40.244" v="2844" actId="478"/>
          <ac:spMkLst>
            <pc:docMk/>
            <pc:sldMk cId="306746951" sldId="8259"/>
            <ac:spMk id="17" creationId="{C256448D-7DF7-2004-3D18-8719749A95B5}"/>
          </ac:spMkLst>
        </pc:spChg>
        <pc:spChg chg="del">
          <ac:chgData name="Praveen Namakkal Mohankumar" userId="8059d15b-4f8c-44f0-86d6-597a7b49ae19" providerId="ADAL" clId="{4145B09C-FFFF-6C46-85BA-522EBB5F5558}" dt="2024-04-28T20:47:42.548" v="2845" actId="478"/>
          <ac:spMkLst>
            <pc:docMk/>
            <pc:sldMk cId="306746951" sldId="8259"/>
            <ac:spMk id="29" creationId="{1006E402-31A2-BEA2-4405-7EDA754F202F}"/>
          </ac:spMkLst>
        </pc:spChg>
        <pc:spChg chg="del">
          <ac:chgData name="Praveen Namakkal Mohankumar" userId="8059d15b-4f8c-44f0-86d6-597a7b49ae19" providerId="ADAL" clId="{4145B09C-FFFF-6C46-85BA-522EBB5F5558}" dt="2024-04-28T20:47:40.244" v="2844" actId="478"/>
          <ac:spMkLst>
            <pc:docMk/>
            <pc:sldMk cId="306746951" sldId="8259"/>
            <ac:spMk id="30" creationId="{DD82214E-1425-0671-6760-5334ABDB5009}"/>
          </ac:spMkLst>
        </pc:spChg>
        <pc:spChg chg="mod">
          <ac:chgData name="Praveen Namakkal Mohankumar" userId="8059d15b-4f8c-44f0-86d6-597a7b49ae19" providerId="ADAL" clId="{4145B09C-FFFF-6C46-85BA-522EBB5F5558}" dt="2024-04-28T20:47:42.927" v="2846"/>
          <ac:spMkLst>
            <pc:docMk/>
            <pc:sldMk cId="306746951" sldId="8259"/>
            <ac:spMk id="32" creationId="{A69BB471-12BE-152E-F1A9-70A0D4DF6308}"/>
          </ac:spMkLst>
        </pc:spChg>
        <pc:spChg chg="mod">
          <ac:chgData name="Praveen Namakkal Mohankumar" userId="8059d15b-4f8c-44f0-86d6-597a7b49ae19" providerId="ADAL" clId="{4145B09C-FFFF-6C46-85BA-522EBB5F5558}" dt="2024-04-28T20:47:42.927" v="2846"/>
          <ac:spMkLst>
            <pc:docMk/>
            <pc:sldMk cId="306746951" sldId="8259"/>
            <ac:spMk id="33" creationId="{0FC531CE-699C-E286-3642-5809808F39A7}"/>
          </ac:spMkLst>
        </pc:spChg>
        <pc:spChg chg="mod">
          <ac:chgData name="Praveen Namakkal Mohankumar" userId="8059d15b-4f8c-44f0-86d6-597a7b49ae19" providerId="ADAL" clId="{4145B09C-FFFF-6C46-85BA-522EBB5F5558}" dt="2024-04-28T20:47:42.927" v="2846"/>
          <ac:spMkLst>
            <pc:docMk/>
            <pc:sldMk cId="306746951" sldId="8259"/>
            <ac:spMk id="34" creationId="{241BE5A6-A5AA-8AE0-EECD-46BD345F5E27}"/>
          </ac:spMkLst>
        </pc:spChg>
        <pc:spChg chg="mod">
          <ac:chgData name="Praveen Namakkal Mohankumar" userId="8059d15b-4f8c-44f0-86d6-597a7b49ae19" providerId="ADAL" clId="{4145B09C-FFFF-6C46-85BA-522EBB5F5558}" dt="2024-04-28T20:47:42.927" v="2846"/>
          <ac:spMkLst>
            <pc:docMk/>
            <pc:sldMk cId="306746951" sldId="8259"/>
            <ac:spMk id="35" creationId="{5B4D7574-DE62-05F6-9291-00C9188C9B55}"/>
          </ac:spMkLst>
        </pc:spChg>
        <pc:spChg chg="add del mod">
          <ac:chgData name="Praveen Namakkal Mohankumar" userId="8059d15b-4f8c-44f0-86d6-597a7b49ae19" providerId="ADAL" clId="{4145B09C-FFFF-6C46-85BA-522EBB5F5558}" dt="2024-04-28T20:48:00.971" v="2847" actId="478"/>
          <ac:spMkLst>
            <pc:docMk/>
            <pc:sldMk cId="306746951" sldId="8259"/>
            <ac:spMk id="41" creationId="{E76627AA-8793-59B0-A88C-E4F99373921A}"/>
          </ac:spMkLst>
        </pc:spChg>
        <pc:spChg chg="add del mod">
          <ac:chgData name="Praveen Namakkal Mohankumar" userId="8059d15b-4f8c-44f0-86d6-597a7b49ae19" providerId="ADAL" clId="{4145B09C-FFFF-6C46-85BA-522EBB5F5558}" dt="2024-04-28T20:48:00.971" v="2847" actId="478"/>
          <ac:spMkLst>
            <pc:docMk/>
            <pc:sldMk cId="306746951" sldId="8259"/>
            <ac:spMk id="44" creationId="{CBE33B51-62A9-DA84-55EF-435AEC86B1C5}"/>
          </ac:spMkLst>
        </pc:spChg>
        <pc:spChg chg="add del mod">
          <ac:chgData name="Praveen Namakkal Mohankumar" userId="8059d15b-4f8c-44f0-86d6-597a7b49ae19" providerId="ADAL" clId="{4145B09C-FFFF-6C46-85BA-522EBB5F5558}" dt="2024-04-28T20:48:00.971" v="2847" actId="478"/>
          <ac:spMkLst>
            <pc:docMk/>
            <pc:sldMk cId="306746951" sldId="8259"/>
            <ac:spMk id="47" creationId="{01EEF246-D534-8852-0E46-805F7E149EB1}"/>
          </ac:spMkLst>
        </pc:spChg>
        <pc:spChg chg="add del mod">
          <ac:chgData name="Praveen Namakkal Mohankumar" userId="8059d15b-4f8c-44f0-86d6-597a7b49ae19" providerId="ADAL" clId="{4145B09C-FFFF-6C46-85BA-522EBB5F5558}" dt="2024-04-28T20:48:00.971" v="2847" actId="478"/>
          <ac:spMkLst>
            <pc:docMk/>
            <pc:sldMk cId="306746951" sldId="8259"/>
            <ac:spMk id="49" creationId="{700419F3-67BD-80AF-3775-EE5A3995AA1A}"/>
          </ac:spMkLst>
        </pc:spChg>
        <pc:spChg chg="add del mod">
          <ac:chgData name="Praveen Namakkal Mohankumar" userId="8059d15b-4f8c-44f0-86d6-597a7b49ae19" providerId="ADAL" clId="{4145B09C-FFFF-6C46-85BA-522EBB5F5558}" dt="2024-04-28T20:48:00.971" v="2847" actId="478"/>
          <ac:spMkLst>
            <pc:docMk/>
            <pc:sldMk cId="306746951" sldId="8259"/>
            <ac:spMk id="50" creationId="{8664ADB0-37BB-8119-625F-944292282A1F}"/>
          </ac:spMkLst>
        </pc:spChg>
        <pc:spChg chg="add del mod">
          <ac:chgData name="Praveen Namakkal Mohankumar" userId="8059d15b-4f8c-44f0-86d6-597a7b49ae19" providerId="ADAL" clId="{4145B09C-FFFF-6C46-85BA-522EBB5F5558}" dt="2024-04-28T20:48:00.971" v="2847" actId="478"/>
          <ac:spMkLst>
            <pc:docMk/>
            <pc:sldMk cId="306746951" sldId="8259"/>
            <ac:spMk id="51" creationId="{AF08AC5F-8172-B11D-5653-0CD245E0FB48}"/>
          </ac:spMkLst>
        </pc:spChg>
        <pc:spChg chg="add del mod">
          <ac:chgData name="Praveen Namakkal Mohankumar" userId="8059d15b-4f8c-44f0-86d6-597a7b49ae19" providerId="ADAL" clId="{4145B09C-FFFF-6C46-85BA-522EBB5F5558}" dt="2024-04-28T20:48:00.971" v="2847" actId="478"/>
          <ac:spMkLst>
            <pc:docMk/>
            <pc:sldMk cId="306746951" sldId="8259"/>
            <ac:spMk id="52" creationId="{CD84CB72-679C-CB81-DBBD-BEC1A2771D0F}"/>
          </ac:spMkLst>
        </pc:spChg>
        <pc:spChg chg="add del mod">
          <ac:chgData name="Praveen Namakkal Mohankumar" userId="8059d15b-4f8c-44f0-86d6-597a7b49ae19" providerId="ADAL" clId="{4145B09C-FFFF-6C46-85BA-522EBB5F5558}" dt="2024-04-28T20:48:00.971" v="2847" actId="478"/>
          <ac:spMkLst>
            <pc:docMk/>
            <pc:sldMk cId="306746951" sldId="8259"/>
            <ac:spMk id="53" creationId="{2D4AF611-617C-7048-875E-CA6D839B26F9}"/>
          </ac:spMkLst>
        </pc:spChg>
        <pc:spChg chg="add mod">
          <ac:chgData name="Praveen Namakkal Mohankumar" userId="8059d15b-4f8c-44f0-86d6-597a7b49ae19" providerId="ADAL" clId="{4145B09C-FFFF-6C46-85BA-522EBB5F5558}" dt="2024-04-29T18:36:59.990" v="9724" actId="1036"/>
          <ac:spMkLst>
            <pc:docMk/>
            <pc:sldMk cId="306746951" sldId="8259"/>
            <ac:spMk id="60" creationId="{47E02E0A-63F5-6D9D-EB23-200D02861A65}"/>
          </ac:spMkLst>
        </pc:spChg>
        <pc:spChg chg="add mod">
          <ac:chgData name="Praveen Namakkal Mohankumar" userId="8059d15b-4f8c-44f0-86d6-597a7b49ae19" providerId="ADAL" clId="{4145B09C-FFFF-6C46-85BA-522EBB5F5558}" dt="2024-04-29T18:36:59.990" v="9724" actId="1036"/>
          <ac:spMkLst>
            <pc:docMk/>
            <pc:sldMk cId="306746951" sldId="8259"/>
            <ac:spMk id="63" creationId="{D39FE560-5F7A-DA38-490F-D4D01C302443}"/>
          </ac:spMkLst>
        </pc:spChg>
        <pc:spChg chg="add mod">
          <ac:chgData name="Praveen Namakkal Mohankumar" userId="8059d15b-4f8c-44f0-86d6-597a7b49ae19" providerId="ADAL" clId="{4145B09C-FFFF-6C46-85BA-522EBB5F5558}" dt="2024-04-29T18:36:59.990" v="9724" actId="1036"/>
          <ac:spMkLst>
            <pc:docMk/>
            <pc:sldMk cId="306746951" sldId="8259"/>
            <ac:spMk id="66" creationId="{1C266917-92CD-5C92-A8BA-FCA86F9D4776}"/>
          </ac:spMkLst>
        </pc:spChg>
        <pc:spChg chg="add mod">
          <ac:chgData name="Praveen Namakkal Mohankumar" userId="8059d15b-4f8c-44f0-86d6-597a7b49ae19" providerId="ADAL" clId="{4145B09C-FFFF-6C46-85BA-522EBB5F5558}" dt="2024-04-29T18:36:59.990" v="9724" actId="1036"/>
          <ac:spMkLst>
            <pc:docMk/>
            <pc:sldMk cId="306746951" sldId="8259"/>
            <ac:spMk id="69" creationId="{4A7ED314-97E5-2E22-29B0-601382B55425}"/>
          </ac:spMkLst>
        </pc:spChg>
        <pc:spChg chg="add mod">
          <ac:chgData name="Praveen Namakkal Mohankumar" userId="8059d15b-4f8c-44f0-86d6-597a7b49ae19" providerId="ADAL" clId="{4145B09C-FFFF-6C46-85BA-522EBB5F5558}" dt="2024-04-29T18:36:59.990" v="9724" actId="1036"/>
          <ac:spMkLst>
            <pc:docMk/>
            <pc:sldMk cId="306746951" sldId="8259"/>
            <ac:spMk id="70" creationId="{A589A25A-DD3D-06E3-C24E-96E9AAB89183}"/>
          </ac:spMkLst>
        </pc:spChg>
        <pc:spChg chg="add mod">
          <ac:chgData name="Praveen Namakkal Mohankumar" userId="8059d15b-4f8c-44f0-86d6-597a7b49ae19" providerId="ADAL" clId="{4145B09C-FFFF-6C46-85BA-522EBB5F5558}" dt="2024-04-29T18:36:59.990" v="9724" actId="1036"/>
          <ac:spMkLst>
            <pc:docMk/>
            <pc:sldMk cId="306746951" sldId="8259"/>
            <ac:spMk id="71" creationId="{675FAF2A-F773-EC2C-DE55-5E96B3089662}"/>
          </ac:spMkLst>
        </pc:spChg>
        <pc:spChg chg="add mod">
          <ac:chgData name="Praveen Namakkal Mohankumar" userId="8059d15b-4f8c-44f0-86d6-597a7b49ae19" providerId="ADAL" clId="{4145B09C-FFFF-6C46-85BA-522EBB5F5558}" dt="2024-04-29T18:36:59.990" v="9724" actId="1036"/>
          <ac:spMkLst>
            <pc:docMk/>
            <pc:sldMk cId="306746951" sldId="8259"/>
            <ac:spMk id="72" creationId="{1CE7CF6B-DDCC-7852-CB8B-8E3F7E6D4C86}"/>
          </ac:spMkLst>
        </pc:spChg>
        <pc:spChg chg="add mod">
          <ac:chgData name="Praveen Namakkal Mohankumar" userId="8059d15b-4f8c-44f0-86d6-597a7b49ae19" providerId="ADAL" clId="{4145B09C-FFFF-6C46-85BA-522EBB5F5558}" dt="2024-04-29T18:36:59.990" v="9724" actId="1036"/>
          <ac:spMkLst>
            <pc:docMk/>
            <pc:sldMk cId="306746951" sldId="8259"/>
            <ac:spMk id="73" creationId="{65A829EF-1729-BF7E-A312-77C62814CE4E}"/>
          </ac:spMkLst>
        </pc:spChg>
        <pc:spChg chg="add del mod">
          <ac:chgData name="Praveen Namakkal Mohankumar" userId="8059d15b-4f8c-44f0-86d6-597a7b49ae19" providerId="ADAL" clId="{4145B09C-FFFF-6C46-85BA-522EBB5F5558}" dt="2024-04-29T05:04:40.969" v="6525" actId="478"/>
          <ac:spMkLst>
            <pc:docMk/>
            <pc:sldMk cId="306746951" sldId="8259"/>
            <ac:spMk id="74" creationId="{74496A73-AC52-AAF8-538C-299BA3FDDC4A}"/>
          </ac:spMkLst>
        </pc:spChg>
        <pc:spChg chg="add mod">
          <ac:chgData name="Praveen Namakkal Mohankumar" userId="8059d15b-4f8c-44f0-86d6-597a7b49ae19" providerId="ADAL" clId="{4145B09C-FFFF-6C46-85BA-522EBB5F5558}" dt="2024-04-29T18:36:46.903" v="9709" actId="20577"/>
          <ac:spMkLst>
            <pc:docMk/>
            <pc:sldMk cId="306746951" sldId="8259"/>
            <ac:spMk id="75" creationId="{3B901B81-22BE-2F65-E703-5C4C8AD12558}"/>
          </ac:spMkLst>
        </pc:spChg>
        <pc:spChg chg="add mod">
          <ac:chgData name="Praveen Namakkal Mohankumar" userId="8059d15b-4f8c-44f0-86d6-597a7b49ae19" providerId="ADAL" clId="{4145B09C-FFFF-6C46-85BA-522EBB5F5558}" dt="2024-04-29T05:04:41.243" v="6526"/>
          <ac:spMkLst>
            <pc:docMk/>
            <pc:sldMk cId="306746951" sldId="8259"/>
            <ac:spMk id="76" creationId="{3D317489-189F-5FA5-7ED4-453AD1955874}"/>
          </ac:spMkLst>
        </pc:spChg>
        <pc:spChg chg="add mod">
          <ac:chgData name="Praveen Namakkal Mohankumar" userId="8059d15b-4f8c-44f0-86d6-597a7b49ae19" providerId="ADAL" clId="{4145B09C-FFFF-6C46-85BA-522EBB5F5558}" dt="2024-04-29T18:36:54.179" v="9710"/>
          <ac:spMkLst>
            <pc:docMk/>
            <pc:sldMk cId="306746951" sldId="8259"/>
            <ac:spMk id="77" creationId="{1032BC8E-59AA-5700-4844-25805ACEC87B}"/>
          </ac:spMkLst>
        </pc:spChg>
        <pc:spChg chg="add mod">
          <ac:chgData name="Praveen Namakkal Mohankumar" userId="8059d15b-4f8c-44f0-86d6-597a7b49ae19" providerId="ADAL" clId="{4145B09C-FFFF-6C46-85BA-522EBB5F5558}" dt="2024-04-29T20:17:54.727" v="11656" actId="255"/>
          <ac:spMkLst>
            <pc:docMk/>
            <pc:sldMk cId="306746951" sldId="8259"/>
            <ac:spMk id="78" creationId="{2CF59B05-4CF7-763F-C84D-1EC56C2092CA}"/>
          </ac:spMkLst>
        </pc:spChg>
        <pc:grpChg chg="add del mod">
          <ac:chgData name="Praveen Namakkal Mohankumar" userId="8059d15b-4f8c-44f0-86d6-597a7b49ae19" providerId="ADAL" clId="{4145B09C-FFFF-6C46-85BA-522EBB5F5558}" dt="2024-04-28T20:48:00.971" v="2847" actId="478"/>
          <ac:grpSpMkLst>
            <pc:docMk/>
            <pc:sldMk cId="306746951" sldId="8259"/>
            <ac:grpSpMk id="31" creationId="{CC0AE133-DC12-852D-A774-15AB326E0ACA}"/>
          </ac:grpSpMkLst>
        </pc:grpChg>
        <pc:picChg chg="del">
          <ac:chgData name="Praveen Namakkal Mohankumar" userId="8059d15b-4f8c-44f0-86d6-597a7b49ae19" providerId="ADAL" clId="{4145B09C-FFFF-6C46-85BA-522EBB5F5558}" dt="2024-04-28T20:47:40.244" v="2844" actId="478"/>
          <ac:picMkLst>
            <pc:docMk/>
            <pc:sldMk cId="306746951" sldId="8259"/>
            <ac:picMk id="6" creationId="{5BB878F8-38A2-E1A5-73F5-676B8B33AAEB}"/>
          </ac:picMkLst>
        </pc:picChg>
        <pc:picChg chg="del">
          <ac:chgData name="Praveen Namakkal Mohankumar" userId="8059d15b-4f8c-44f0-86d6-597a7b49ae19" providerId="ADAL" clId="{4145B09C-FFFF-6C46-85BA-522EBB5F5558}" dt="2024-04-28T20:47:40.244" v="2844" actId="478"/>
          <ac:picMkLst>
            <pc:docMk/>
            <pc:sldMk cId="306746951" sldId="8259"/>
            <ac:picMk id="7" creationId="{5CACDB3D-704C-41DF-305C-75E801A98F11}"/>
          </ac:picMkLst>
        </pc:picChg>
        <pc:picChg chg="del">
          <ac:chgData name="Praveen Namakkal Mohankumar" userId="8059d15b-4f8c-44f0-86d6-597a7b49ae19" providerId="ADAL" clId="{4145B09C-FFFF-6C46-85BA-522EBB5F5558}" dt="2024-04-28T20:47:40.244" v="2844" actId="478"/>
          <ac:picMkLst>
            <pc:docMk/>
            <pc:sldMk cId="306746951" sldId="8259"/>
            <ac:picMk id="8" creationId="{820C38F1-CA62-9F2D-D49D-7EDE8D9FE7C7}"/>
          </ac:picMkLst>
        </pc:picChg>
        <pc:picChg chg="del">
          <ac:chgData name="Praveen Namakkal Mohankumar" userId="8059d15b-4f8c-44f0-86d6-597a7b49ae19" providerId="ADAL" clId="{4145B09C-FFFF-6C46-85BA-522EBB5F5558}" dt="2024-04-28T20:47:40.244" v="2844" actId="478"/>
          <ac:picMkLst>
            <pc:docMk/>
            <pc:sldMk cId="306746951" sldId="8259"/>
            <ac:picMk id="9" creationId="{B5491206-78DB-50B0-9AA5-DBCF1B094E7B}"/>
          </ac:picMkLst>
        </pc:picChg>
        <pc:picChg chg="del">
          <ac:chgData name="Praveen Namakkal Mohankumar" userId="8059d15b-4f8c-44f0-86d6-597a7b49ae19" providerId="ADAL" clId="{4145B09C-FFFF-6C46-85BA-522EBB5F5558}" dt="2024-04-28T20:47:40.244" v="2844" actId="478"/>
          <ac:picMkLst>
            <pc:docMk/>
            <pc:sldMk cId="306746951" sldId="8259"/>
            <ac:picMk id="10" creationId="{CC095701-E94F-6E69-A49B-6D65D4F44633}"/>
          </ac:picMkLst>
        </pc:picChg>
        <pc:picChg chg="del">
          <ac:chgData name="Praveen Namakkal Mohankumar" userId="8059d15b-4f8c-44f0-86d6-597a7b49ae19" providerId="ADAL" clId="{4145B09C-FFFF-6C46-85BA-522EBB5F5558}" dt="2024-04-28T20:47:40.244" v="2844" actId="478"/>
          <ac:picMkLst>
            <pc:docMk/>
            <pc:sldMk cId="306746951" sldId="8259"/>
            <ac:picMk id="12" creationId="{6579C8F4-4EE6-98DE-460D-D9BB71E20288}"/>
          </ac:picMkLst>
        </pc:picChg>
        <pc:picChg chg="del">
          <ac:chgData name="Praveen Namakkal Mohankumar" userId="8059d15b-4f8c-44f0-86d6-597a7b49ae19" providerId="ADAL" clId="{4145B09C-FFFF-6C46-85BA-522EBB5F5558}" dt="2024-04-28T20:47:40.244" v="2844" actId="478"/>
          <ac:picMkLst>
            <pc:docMk/>
            <pc:sldMk cId="306746951" sldId="8259"/>
            <ac:picMk id="23" creationId="{03A76930-B4F2-00FE-A0F0-94E9823330C4}"/>
          </ac:picMkLst>
        </pc:picChg>
        <pc:picChg chg="del">
          <ac:chgData name="Praveen Namakkal Mohankumar" userId="8059d15b-4f8c-44f0-86d6-597a7b49ae19" providerId="ADAL" clId="{4145B09C-FFFF-6C46-85BA-522EBB5F5558}" dt="2024-04-28T20:47:40.244" v="2844" actId="478"/>
          <ac:picMkLst>
            <pc:docMk/>
            <pc:sldMk cId="306746951" sldId="8259"/>
            <ac:picMk id="24" creationId="{027402C2-9EF6-A968-42DF-A3CD6004D006}"/>
          </ac:picMkLst>
        </pc:picChg>
        <pc:picChg chg="del">
          <ac:chgData name="Praveen Namakkal Mohankumar" userId="8059d15b-4f8c-44f0-86d6-597a7b49ae19" providerId="ADAL" clId="{4145B09C-FFFF-6C46-85BA-522EBB5F5558}" dt="2024-04-28T20:47:40.244" v="2844" actId="478"/>
          <ac:picMkLst>
            <pc:docMk/>
            <pc:sldMk cId="306746951" sldId="8259"/>
            <ac:picMk id="25" creationId="{D9F24003-021E-E04E-3380-0D5CDD66C3C1}"/>
          </ac:picMkLst>
        </pc:picChg>
        <pc:picChg chg="del">
          <ac:chgData name="Praveen Namakkal Mohankumar" userId="8059d15b-4f8c-44f0-86d6-597a7b49ae19" providerId="ADAL" clId="{4145B09C-FFFF-6C46-85BA-522EBB5F5558}" dt="2024-04-28T20:47:40.244" v="2844" actId="478"/>
          <ac:picMkLst>
            <pc:docMk/>
            <pc:sldMk cId="306746951" sldId="8259"/>
            <ac:picMk id="26" creationId="{B306402B-1C97-2DC9-1A02-7423444362F2}"/>
          </ac:picMkLst>
        </pc:picChg>
        <pc:picChg chg="del">
          <ac:chgData name="Praveen Namakkal Mohankumar" userId="8059d15b-4f8c-44f0-86d6-597a7b49ae19" providerId="ADAL" clId="{4145B09C-FFFF-6C46-85BA-522EBB5F5558}" dt="2024-04-28T20:47:40.244" v="2844" actId="478"/>
          <ac:picMkLst>
            <pc:docMk/>
            <pc:sldMk cId="306746951" sldId="8259"/>
            <ac:picMk id="27" creationId="{ADF012C9-2FC5-36FF-BE70-0F70BDD6C096}"/>
          </ac:picMkLst>
        </pc:picChg>
        <pc:picChg chg="del">
          <ac:chgData name="Praveen Namakkal Mohankumar" userId="8059d15b-4f8c-44f0-86d6-597a7b49ae19" providerId="ADAL" clId="{4145B09C-FFFF-6C46-85BA-522EBB5F5558}" dt="2024-04-28T20:47:40.244" v="2844" actId="478"/>
          <ac:picMkLst>
            <pc:docMk/>
            <pc:sldMk cId="306746951" sldId="8259"/>
            <ac:picMk id="28" creationId="{45D3650E-9DCD-A797-A142-AC035AA2188C}"/>
          </ac:picMkLst>
        </pc:picChg>
        <pc:picChg chg="add del mod">
          <ac:chgData name="Praveen Namakkal Mohankumar" userId="8059d15b-4f8c-44f0-86d6-597a7b49ae19" providerId="ADAL" clId="{4145B09C-FFFF-6C46-85BA-522EBB5F5558}" dt="2024-04-28T20:48:00.971" v="2847" actId="478"/>
          <ac:picMkLst>
            <pc:docMk/>
            <pc:sldMk cId="306746951" sldId="8259"/>
            <ac:picMk id="40" creationId="{FF7BEFFC-DD9C-DFFD-F73B-5634498E4D47}"/>
          </ac:picMkLst>
        </pc:picChg>
        <pc:picChg chg="add del mod">
          <ac:chgData name="Praveen Namakkal Mohankumar" userId="8059d15b-4f8c-44f0-86d6-597a7b49ae19" providerId="ADAL" clId="{4145B09C-FFFF-6C46-85BA-522EBB5F5558}" dt="2024-04-28T20:48:00.971" v="2847" actId="478"/>
          <ac:picMkLst>
            <pc:docMk/>
            <pc:sldMk cId="306746951" sldId="8259"/>
            <ac:picMk id="42" creationId="{3649BD51-DB59-52BF-DD7D-BFBE10BBA385}"/>
          </ac:picMkLst>
        </pc:picChg>
        <pc:picChg chg="add del mod">
          <ac:chgData name="Praveen Namakkal Mohankumar" userId="8059d15b-4f8c-44f0-86d6-597a7b49ae19" providerId="ADAL" clId="{4145B09C-FFFF-6C46-85BA-522EBB5F5558}" dt="2024-04-28T20:48:00.971" v="2847" actId="478"/>
          <ac:picMkLst>
            <pc:docMk/>
            <pc:sldMk cId="306746951" sldId="8259"/>
            <ac:picMk id="43" creationId="{E09D6CE6-EDC6-2FC9-1304-8A851F65D2DD}"/>
          </ac:picMkLst>
        </pc:picChg>
        <pc:picChg chg="add del mod">
          <ac:chgData name="Praveen Namakkal Mohankumar" userId="8059d15b-4f8c-44f0-86d6-597a7b49ae19" providerId="ADAL" clId="{4145B09C-FFFF-6C46-85BA-522EBB5F5558}" dt="2024-04-28T20:48:00.971" v="2847" actId="478"/>
          <ac:picMkLst>
            <pc:docMk/>
            <pc:sldMk cId="306746951" sldId="8259"/>
            <ac:picMk id="45" creationId="{19773BE8-BB06-C3E2-AA7D-2761DADD181D}"/>
          </ac:picMkLst>
        </pc:picChg>
        <pc:picChg chg="add del mod">
          <ac:chgData name="Praveen Namakkal Mohankumar" userId="8059d15b-4f8c-44f0-86d6-597a7b49ae19" providerId="ADAL" clId="{4145B09C-FFFF-6C46-85BA-522EBB5F5558}" dt="2024-04-28T20:48:00.971" v="2847" actId="478"/>
          <ac:picMkLst>
            <pc:docMk/>
            <pc:sldMk cId="306746951" sldId="8259"/>
            <ac:picMk id="46" creationId="{1FCD0372-5E3E-2F65-AD18-3EB3296EB556}"/>
          </ac:picMkLst>
        </pc:picChg>
        <pc:picChg chg="add del mod">
          <ac:chgData name="Praveen Namakkal Mohankumar" userId="8059d15b-4f8c-44f0-86d6-597a7b49ae19" providerId="ADAL" clId="{4145B09C-FFFF-6C46-85BA-522EBB5F5558}" dt="2024-04-28T20:48:00.971" v="2847" actId="478"/>
          <ac:picMkLst>
            <pc:docMk/>
            <pc:sldMk cId="306746951" sldId="8259"/>
            <ac:picMk id="48" creationId="{860FB7F9-A735-BDEE-8320-609C1E939F99}"/>
          </ac:picMkLst>
        </pc:picChg>
        <pc:picChg chg="add mod">
          <ac:chgData name="Praveen Namakkal Mohankumar" userId="8059d15b-4f8c-44f0-86d6-597a7b49ae19" providerId="ADAL" clId="{4145B09C-FFFF-6C46-85BA-522EBB5F5558}" dt="2024-04-29T18:36:59.990" v="9724" actId="1036"/>
          <ac:picMkLst>
            <pc:docMk/>
            <pc:sldMk cId="306746951" sldId="8259"/>
            <ac:picMk id="58" creationId="{A875D3E6-D5DF-7845-AE3D-C470F26093D4}"/>
          </ac:picMkLst>
        </pc:picChg>
        <pc:picChg chg="add mod">
          <ac:chgData name="Praveen Namakkal Mohankumar" userId="8059d15b-4f8c-44f0-86d6-597a7b49ae19" providerId="ADAL" clId="{4145B09C-FFFF-6C46-85BA-522EBB5F5558}" dt="2024-04-29T18:36:59.990" v="9724" actId="1036"/>
          <ac:picMkLst>
            <pc:docMk/>
            <pc:sldMk cId="306746951" sldId="8259"/>
            <ac:picMk id="59" creationId="{8550AE85-4462-78FF-A41F-F1509ECF0461}"/>
          </ac:picMkLst>
        </pc:picChg>
        <pc:picChg chg="add mod">
          <ac:chgData name="Praveen Namakkal Mohankumar" userId="8059d15b-4f8c-44f0-86d6-597a7b49ae19" providerId="ADAL" clId="{4145B09C-FFFF-6C46-85BA-522EBB5F5558}" dt="2024-04-29T18:36:59.990" v="9724" actId="1036"/>
          <ac:picMkLst>
            <pc:docMk/>
            <pc:sldMk cId="306746951" sldId="8259"/>
            <ac:picMk id="61" creationId="{C22EBD3F-7463-D3A0-30A4-B7743C607476}"/>
          </ac:picMkLst>
        </pc:picChg>
        <pc:picChg chg="add mod">
          <ac:chgData name="Praveen Namakkal Mohankumar" userId="8059d15b-4f8c-44f0-86d6-597a7b49ae19" providerId="ADAL" clId="{4145B09C-FFFF-6C46-85BA-522EBB5F5558}" dt="2024-04-29T18:36:59.990" v="9724" actId="1036"/>
          <ac:picMkLst>
            <pc:docMk/>
            <pc:sldMk cId="306746951" sldId="8259"/>
            <ac:picMk id="62" creationId="{091F67E7-B176-55DD-138A-5F4322A5C6AF}"/>
          </ac:picMkLst>
        </pc:picChg>
        <pc:picChg chg="add mod">
          <ac:chgData name="Praveen Namakkal Mohankumar" userId="8059d15b-4f8c-44f0-86d6-597a7b49ae19" providerId="ADAL" clId="{4145B09C-FFFF-6C46-85BA-522EBB5F5558}" dt="2024-04-29T18:36:59.990" v="9724" actId="1036"/>
          <ac:picMkLst>
            <pc:docMk/>
            <pc:sldMk cId="306746951" sldId="8259"/>
            <ac:picMk id="64" creationId="{AB817080-2D80-D2D6-40B3-7F298D86EE16}"/>
          </ac:picMkLst>
        </pc:picChg>
        <pc:picChg chg="add mod">
          <ac:chgData name="Praveen Namakkal Mohankumar" userId="8059d15b-4f8c-44f0-86d6-597a7b49ae19" providerId="ADAL" clId="{4145B09C-FFFF-6C46-85BA-522EBB5F5558}" dt="2024-04-29T18:36:59.990" v="9724" actId="1036"/>
          <ac:picMkLst>
            <pc:docMk/>
            <pc:sldMk cId="306746951" sldId="8259"/>
            <ac:picMk id="65" creationId="{CE048476-02E8-4119-BF7D-55A691041E7F}"/>
          </ac:picMkLst>
        </pc:picChg>
        <pc:picChg chg="add mod">
          <ac:chgData name="Praveen Namakkal Mohankumar" userId="8059d15b-4f8c-44f0-86d6-597a7b49ae19" providerId="ADAL" clId="{4145B09C-FFFF-6C46-85BA-522EBB5F5558}" dt="2024-04-29T18:36:59.990" v="9724" actId="1036"/>
          <ac:picMkLst>
            <pc:docMk/>
            <pc:sldMk cId="306746951" sldId="8259"/>
            <ac:picMk id="67" creationId="{33F7134B-1AD1-4330-673A-494E4BF430C5}"/>
          </ac:picMkLst>
        </pc:picChg>
        <pc:picChg chg="add mod">
          <ac:chgData name="Praveen Namakkal Mohankumar" userId="8059d15b-4f8c-44f0-86d6-597a7b49ae19" providerId="ADAL" clId="{4145B09C-FFFF-6C46-85BA-522EBB5F5558}" dt="2024-04-29T18:36:59.990" v="9724" actId="1036"/>
          <ac:picMkLst>
            <pc:docMk/>
            <pc:sldMk cId="306746951" sldId="8259"/>
            <ac:picMk id="68" creationId="{AD28D9ED-8264-45DA-EE9E-FB0984A2577E}"/>
          </ac:picMkLst>
        </pc:picChg>
        <pc:cxnChg chg="del">
          <ac:chgData name="Praveen Namakkal Mohankumar" userId="8059d15b-4f8c-44f0-86d6-597a7b49ae19" providerId="ADAL" clId="{4145B09C-FFFF-6C46-85BA-522EBB5F5558}" dt="2024-04-28T20:47:40.244" v="2844" actId="478"/>
          <ac:cxnSpMkLst>
            <pc:docMk/>
            <pc:sldMk cId="306746951" sldId="8259"/>
            <ac:cxnSpMk id="18" creationId="{EDA51D91-E075-F2DD-7876-BF59082B3D75}"/>
          </ac:cxnSpMkLst>
        </pc:cxnChg>
        <pc:cxnChg chg="del">
          <ac:chgData name="Praveen Namakkal Mohankumar" userId="8059d15b-4f8c-44f0-86d6-597a7b49ae19" providerId="ADAL" clId="{4145B09C-FFFF-6C46-85BA-522EBB5F5558}" dt="2024-04-28T20:47:40.244" v="2844" actId="478"/>
          <ac:cxnSpMkLst>
            <pc:docMk/>
            <pc:sldMk cId="306746951" sldId="8259"/>
            <ac:cxnSpMk id="19" creationId="{6035B760-7D26-7774-49FA-78DDE06D8716}"/>
          </ac:cxnSpMkLst>
        </pc:cxnChg>
        <pc:cxnChg chg="del">
          <ac:chgData name="Praveen Namakkal Mohankumar" userId="8059d15b-4f8c-44f0-86d6-597a7b49ae19" providerId="ADAL" clId="{4145B09C-FFFF-6C46-85BA-522EBB5F5558}" dt="2024-04-28T20:47:40.244" v="2844" actId="478"/>
          <ac:cxnSpMkLst>
            <pc:docMk/>
            <pc:sldMk cId="306746951" sldId="8259"/>
            <ac:cxnSpMk id="20" creationId="{FFF2840E-A700-38D8-27E0-AF7E58FF11BB}"/>
          </ac:cxnSpMkLst>
        </pc:cxnChg>
        <pc:cxnChg chg="del">
          <ac:chgData name="Praveen Namakkal Mohankumar" userId="8059d15b-4f8c-44f0-86d6-597a7b49ae19" providerId="ADAL" clId="{4145B09C-FFFF-6C46-85BA-522EBB5F5558}" dt="2024-04-28T20:47:40.244" v="2844" actId="478"/>
          <ac:cxnSpMkLst>
            <pc:docMk/>
            <pc:sldMk cId="306746951" sldId="8259"/>
            <ac:cxnSpMk id="21" creationId="{ABBCCE9F-BB26-7200-2E98-9D93CEBCB9E7}"/>
          </ac:cxnSpMkLst>
        </pc:cxnChg>
        <pc:cxnChg chg="del">
          <ac:chgData name="Praveen Namakkal Mohankumar" userId="8059d15b-4f8c-44f0-86d6-597a7b49ae19" providerId="ADAL" clId="{4145B09C-FFFF-6C46-85BA-522EBB5F5558}" dt="2024-04-28T20:47:40.244" v="2844" actId="478"/>
          <ac:cxnSpMkLst>
            <pc:docMk/>
            <pc:sldMk cId="306746951" sldId="8259"/>
            <ac:cxnSpMk id="22" creationId="{ABDC2366-9B94-E273-6D7D-C18A98281DDF}"/>
          </ac:cxnSpMkLst>
        </pc:cxnChg>
        <pc:cxnChg chg="add del mod">
          <ac:chgData name="Praveen Namakkal Mohankumar" userId="8059d15b-4f8c-44f0-86d6-597a7b49ae19" providerId="ADAL" clId="{4145B09C-FFFF-6C46-85BA-522EBB5F5558}" dt="2024-04-28T20:48:00.971" v="2847" actId="478"/>
          <ac:cxnSpMkLst>
            <pc:docMk/>
            <pc:sldMk cId="306746951" sldId="8259"/>
            <ac:cxnSpMk id="36" creationId="{B5CA2C92-60B7-71B8-A5EB-142CC5AEAC3A}"/>
          </ac:cxnSpMkLst>
        </pc:cxnChg>
        <pc:cxnChg chg="add del mod">
          <ac:chgData name="Praveen Namakkal Mohankumar" userId="8059d15b-4f8c-44f0-86d6-597a7b49ae19" providerId="ADAL" clId="{4145B09C-FFFF-6C46-85BA-522EBB5F5558}" dt="2024-04-28T20:48:00.971" v="2847" actId="478"/>
          <ac:cxnSpMkLst>
            <pc:docMk/>
            <pc:sldMk cId="306746951" sldId="8259"/>
            <ac:cxnSpMk id="37" creationId="{8798E5FF-E9B3-4BBA-CBB2-507B78580DB5}"/>
          </ac:cxnSpMkLst>
        </pc:cxnChg>
        <pc:cxnChg chg="add del mod">
          <ac:chgData name="Praveen Namakkal Mohankumar" userId="8059d15b-4f8c-44f0-86d6-597a7b49ae19" providerId="ADAL" clId="{4145B09C-FFFF-6C46-85BA-522EBB5F5558}" dt="2024-04-28T20:48:00.971" v="2847" actId="478"/>
          <ac:cxnSpMkLst>
            <pc:docMk/>
            <pc:sldMk cId="306746951" sldId="8259"/>
            <ac:cxnSpMk id="38" creationId="{503D57C0-037D-E174-49E4-0835233BE59A}"/>
          </ac:cxnSpMkLst>
        </pc:cxnChg>
        <pc:cxnChg chg="add del mod">
          <ac:chgData name="Praveen Namakkal Mohankumar" userId="8059d15b-4f8c-44f0-86d6-597a7b49ae19" providerId="ADAL" clId="{4145B09C-FFFF-6C46-85BA-522EBB5F5558}" dt="2024-04-28T20:48:00.971" v="2847" actId="478"/>
          <ac:cxnSpMkLst>
            <pc:docMk/>
            <pc:sldMk cId="306746951" sldId="8259"/>
            <ac:cxnSpMk id="39" creationId="{AEF4D505-D101-5807-AFC3-933495B3ECD6}"/>
          </ac:cxnSpMkLst>
        </pc:cxnChg>
        <pc:cxnChg chg="add mod">
          <ac:chgData name="Praveen Namakkal Mohankumar" userId="8059d15b-4f8c-44f0-86d6-597a7b49ae19" providerId="ADAL" clId="{4145B09C-FFFF-6C46-85BA-522EBB5F5558}" dt="2024-04-29T18:36:59.990" v="9724" actId="1036"/>
          <ac:cxnSpMkLst>
            <pc:docMk/>
            <pc:sldMk cId="306746951" sldId="8259"/>
            <ac:cxnSpMk id="54" creationId="{E8886BBD-7BF3-5153-4686-62B619F5CD42}"/>
          </ac:cxnSpMkLst>
        </pc:cxnChg>
        <pc:cxnChg chg="add mod">
          <ac:chgData name="Praveen Namakkal Mohankumar" userId="8059d15b-4f8c-44f0-86d6-597a7b49ae19" providerId="ADAL" clId="{4145B09C-FFFF-6C46-85BA-522EBB5F5558}" dt="2024-04-29T18:36:59.990" v="9724" actId="1036"/>
          <ac:cxnSpMkLst>
            <pc:docMk/>
            <pc:sldMk cId="306746951" sldId="8259"/>
            <ac:cxnSpMk id="55" creationId="{D768141A-B424-3222-23AF-30183511ED34}"/>
          </ac:cxnSpMkLst>
        </pc:cxnChg>
        <pc:cxnChg chg="add mod">
          <ac:chgData name="Praveen Namakkal Mohankumar" userId="8059d15b-4f8c-44f0-86d6-597a7b49ae19" providerId="ADAL" clId="{4145B09C-FFFF-6C46-85BA-522EBB5F5558}" dt="2024-04-29T18:36:59.990" v="9724" actId="1036"/>
          <ac:cxnSpMkLst>
            <pc:docMk/>
            <pc:sldMk cId="306746951" sldId="8259"/>
            <ac:cxnSpMk id="56" creationId="{EE29C911-7CDE-4BE9-B0D4-4170E9779B8E}"/>
          </ac:cxnSpMkLst>
        </pc:cxnChg>
        <pc:cxnChg chg="add mod">
          <ac:chgData name="Praveen Namakkal Mohankumar" userId="8059d15b-4f8c-44f0-86d6-597a7b49ae19" providerId="ADAL" clId="{4145B09C-FFFF-6C46-85BA-522EBB5F5558}" dt="2024-04-29T18:36:59.990" v="9724" actId="1036"/>
          <ac:cxnSpMkLst>
            <pc:docMk/>
            <pc:sldMk cId="306746951" sldId="8259"/>
            <ac:cxnSpMk id="57" creationId="{D2338986-DDCA-ECEF-4735-E9BED57D40A5}"/>
          </ac:cxnSpMkLst>
        </pc:cxnChg>
      </pc:sldChg>
      <pc:sldChg chg="addSp delSp add del mod">
        <pc:chgData name="Praveen Namakkal Mohankumar" userId="8059d15b-4f8c-44f0-86d6-597a7b49ae19" providerId="ADAL" clId="{4145B09C-FFFF-6C46-85BA-522EBB5F5558}" dt="2024-04-28T05:48:07.001" v="2826" actId="2890"/>
        <pc:sldMkLst>
          <pc:docMk/>
          <pc:sldMk cId="2910723558" sldId="8259"/>
        </pc:sldMkLst>
        <pc:graphicFrameChg chg="add del">
          <ac:chgData name="Praveen Namakkal Mohankumar" userId="8059d15b-4f8c-44f0-86d6-597a7b49ae19" providerId="ADAL" clId="{4145B09C-FFFF-6C46-85BA-522EBB5F5558}" dt="2024-04-28T05:48:06.546" v="2825" actId="478"/>
          <ac:graphicFrameMkLst>
            <pc:docMk/>
            <pc:sldMk cId="2910723558" sldId="8259"/>
            <ac:graphicFrameMk id="10" creationId="{00000000-0000-0000-0000-000000000000}"/>
          </ac:graphicFrameMkLst>
        </pc:graphicFrameChg>
      </pc:sldChg>
      <pc:sldChg chg="addSp delSp modSp add del mod ord">
        <pc:chgData name="Praveen Namakkal Mohankumar" userId="8059d15b-4f8c-44f0-86d6-597a7b49ae19" providerId="ADAL" clId="{4145B09C-FFFF-6C46-85BA-522EBB5F5558}" dt="2024-04-28T20:54:49.130" v="2901" actId="2696"/>
        <pc:sldMkLst>
          <pc:docMk/>
          <pc:sldMk cId="649625926" sldId="8260"/>
        </pc:sldMkLst>
        <pc:spChg chg="mod">
          <ac:chgData name="Praveen Namakkal Mohankumar" userId="8059d15b-4f8c-44f0-86d6-597a7b49ae19" providerId="ADAL" clId="{4145B09C-FFFF-6C46-85BA-522EBB5F5558}" dt="2024-04-28T20:53:24.849" v="2898" actId="20577"/>
          <ac:spMkLst>
            <pc:docMk/>
            <pc:sldMk cId="649625926" sldId="8260"/>
            <ac:spMk id="11" creationId="{00000000-0000-0000-0000-000000000000}"/>
          </ac:spMkLst>
        </pc:spChg>
        <pc:spChg chg="del">
          <ac:chgData name="Praveen Namakkal Mohankumar" userId="8059d15b-4f8c-44f0-86d6-597a7b49ae19" providerId="ADAL" clId="{4145B09C-FFFF-6C46-85BA-522EBB5F5558}" dt="2024-04-28T20:51:47.377" v="2851" actId="478"/>
          <ac:spMkLst>
            <pc:docMk/>
            <pc:sldMk cId="649625926" sldId="8260"/>
            <ac:spMk id="13" creationId="{9912084B-A596-39A4-C5D9-3E1062D9A9D0}"/>
          </ac:spMkLst>
        </pc:spChg>
        <pc:spChg chg="del">
          <ac:chgData name="Praveen Namakkal Mohankumar" userId="8059d15b-4f8c-44f0-86d6-597a7b49ae19" providerId="ADAL" clId="{4145B09C-FFFF-6C46-85BA-522EBB5F5558}" dt="2024-04-28T20:51:47.377" v="2851" actId="478"/>
          <ac:spMkLst>
            <pc:docMk/>
            <pc:sldMk cId="649625926" sldId="8260"/>
            <ac:spMk id="14" creationId="{29335FD1-54BC-CF0F-53E7-8BE14E3D3B8C}"/>
          </ac:spMkLst>
        </pc:spChg>
        <pc:spChg chg="del">
          <ac:chgData name="Praveen Namakkal Mohankumar" userId="8059d15b-4f8c-44f0-86d6-597a7b49ae19" providerId="ADAL" clId="{4145B09C-FFFF-6C46-85BA-522EBB5F5558}" dt="2024-04-28T20:51:47.377" v="2851" actId="478"/>
          <ac:spMkLst>
            <pc:docMk/>
            <pc:sldMk cId="649625926" sldId="8260"/>
            <ac:spMk id="15" creationId="{84DA04A7-2F94-9D6D-56D6-5D16DA090BC7}"/>
          </ac:spMkLst>
        </pc:spChg>
        <pc:spChg chg="del">
          <ac:chgData name="Praveen Namakkal Mohankumar" userId="8059d15b-4f8c-44f0-86d6-597a7b49ae19" providerId="ADAL" clId="{4145B09C-FFFF-6C46-85BA-522EBB5F5558}" dt="2024-04-28T20:51:47.377" v="2851" actId="478"/>
          <ac:spMkLst>
            <pc:docMk/>
            <pc:sldMk cId="649625926" sldId="8260"/>
            <ac:spMk id="16" creationId="{AEC72805-3EF8-C543-EBE1-DA195DCDAD36}"/>
          </ac:spMkLst>
        </pc:spChg>
        <pc:spChg chg="del">
          <ac:chgData name="Praveen Namakkal Mohankumar" userId="8059d15b-4f8c-44f0-86d6-597a7b49ae19" providerId="ADAL" clId="{4145B09C-FFFF-6C46-85BA-522EBB5F5558}" dt="2024-04-28T20:51:47.377" v="2851" actId="478"/>
          <ac:spMkLst>
            <pc:docMk/>
            <pc:sldMk cId="649625926" sldId="8260"/>
            <ac:spMk id="17" creationId="{C256448D-7DF7-2004-3D18-8719749A95B5}"/>
          </ac:spMkLst>
        </pc:spChg>
        <pc:spChg chg="del">
          <ac:chgData name="Praveen Namakkal Mohankumar" userId="8059d15b-4f8c-44f0-86d6-597a7b49ae19" providerId="ADAL" clId="{4145B09C-FFFF-6C46-85BA-522EBB5F5558}" dt="2024-04-28T20:51:49.596" v="2852" actId="478"/>
          <ac:spMkLst>
            <pc:docMk/>
            <pc:sldMk cId="649625926" sldId="8260"/>
            <ac:spMk id="29" creationId="{1006E402-31A2-BEA2-4405-7EDA754F202F}"/>
          </ac:spMkLst>
        </pc:spChg>
        <pc:spChg chg="del">
          <ac:chgData name="Praveen Namakkal Mohankumar" userId="8059d15b-4f8c-44f0-86d6-597a7b49ae19" providerId="ADAL" clId="{4145B09C-FFFF-6C46-85BA-522EBB5F5558}" dt="2024-04-28T20:51:47.377" v="2851" actId="478"/>
          <ac:spMkLst>
            <pc:docMk/>
            <pc:sldMk cId="649625926" sldId="8260"/>
            <ac:spMk id="30" creationId="{DD82214E-1425-0671-6760-5334ABDB5009}"/>
          </ac:spMkLst>
        </pc:spChg>
        <pc:spChg chg="add mod">
          <ac:chgData name="Praveen Namakkal Mohankumar" userId="8059d15b-4f8c-44f0-86d6-597a7b49ae19" providerId="ADAL" clId="{4145B09C-FFFF-6C46-85BA-522EBB5F5558}" dt="2024-04-28T20:51:49.900" v="2853"/>
          <ac:spMkLst>
            <pc:docMk/>
            <pc:sldMk cId="649625926" sldId="8260"/>
            <ac:spMk id="31" creationId="{B55C8CD7-A1B5-08A1-94D9-9204E345D622}"/>
          </ac:spMkLst>
        </pc:spChg>
        <pc:spChg chg="add mod">
          <ac:chgData name="Praveen Namakkal Mohankumar" userId="8059d15b-4f8c-44f0-86d6-597a7b49ae19" providerId="ADAL" clId="{4145B09C-FFFF-6C46-85BA-522EBB5F5558}" dt="2024-04-28T20:52:32.747" v="2861" actId="20577"/>
          <ac:spMkLst>
            <pc:docMk/>
            <pc:sldMk cId="649625926" sldId="8260"/>
            <ac:spMk id="32" creationId="{8FF4C06B-A3D3-E9DC-B40A-4947FAA39EA6}"/>
          </ac:spMkLst>
        </pc:spChg>
        <pc:spChg chg="mod">
          <ac:chgData name="Praveen Namakkal Mohankumar" userId="8059d15b-4f8c-44f0-86d6-597a7b49ae19" providerId="ADAL" clId="{4145B09C-FFFF-6C46-85BA-522EBB5F5558}" dt="2024-04-28T20:51:49.900" v="2853"/>
          <ac:spMkLst>
            <pc:docMk/>
            <pc:sldMk cId="649625926" sldId="8260"/>
            <ac:spMk id="37" creationId="{DAC526C9-0A7E-C8C0-F6E2-3A2B748A1001}"/>
          </ac:spMkLst>
        </pc:spChg>
        <pc:spChg chg="mod">
          <ac:chgData name="Praveen Namakkal Mohankumar" userId="8059d15b-4f8c-44f0-86d6-597a7b49ae19" providerId="ADAL" clId="{4145B09C-FFFF-6C46-85BA-522EBB5F5558}" dt="2024-04-28T20:51:49.900" v="2853"/>
          <ac:spMkLst>
            <pc:docMk/>
            <pc:sldMk cId="649625926" sldId="8260"/>
            <ac:spMk id="39" creationId="{BC0EAEC1-13FF-1B8B-BEAC-06B6087A955F}"/>
          </ac:spMkLst>
        </pc:spChg>
        <pc:spChg chg="mod">
          <ac:chgData name="Praveen Namakkal Mohankumar" userId="8059d15b-4f8c-44f0-86d6-597a7b49ae19" providerId="ADAL" clId="{4145B09C-FFFF-6C46-85BA-522EBB5F5558}" dt="2024-04-28T20:51:49.900" v="2853"/>
          <ac:spMkLst>
            <pc:docMk/>
            <pc:sldMk cId="649625926" sldId="8260"/>
            <ac:spMk id="41" creationId="{38D0B8F2-6A09-27A2-09D5-EF77FA614BC0}"/>
          </ac:spMkLst>
        </pc:spChg>
        <pc:spChg chg="add mod">
          <ac:chgData name="Praveen Namakkal Mohankumar" userId="8059d15b-4f8c-44f0-86d6-597a7b49ae19" providerId="ADAL" clId="{4145B09C-FFFF-6C46-85BA-522EBB5F5558}" dt="2024-04-28T20:52:27.814" v="2858" actId="20577"/>
          <ac:spMkLst>
            <pc:docMk/>
            <pc:sldMk cId="649625926" sldId="8260"/>
            <ac:spMk id="43" creationId="{7786D4E4-F4A0-A1C1-7908-438FBC3028DE}"/>
          </ac:spMkLst>
        </pc:spChg>
        <pc:spChg chg="mod">
          <ac:chgData name="Praveen Namakkal Mohankumar" userId="8059d15b-4f8c-44f0-86d6-597a7b49ae19" providerId="ADAL" clId="{4145B09C-FFFF-6C46-85BA-522EBB5F5558}" dt="2024-04-28T20:52:20.979" v="2857" actId="122"/>
          <ac:spMkLst>
            <pc:docMk/>
            <pc:sldMk cId="649625926" sldId="8260"/>
            <ac:spMk id="45" creationId="{9787F6DA-7241-BE3D-394C-6C28A5360658}"/>
          </ac:spMkLst>
        </pc:spChg>
        <pc:spChg chg="mod">
          <ac:chgData name="Praveen Namakkal Mohankumar" userId="8059d15b-4f8c-44f0-86d6-597a7b49ae19" providerId="ADAL" clId="{4145B09C-FFFF-6C46-85BA-522EBB5F5558}" dt="2024-04-28T20:52:20.979" v="2857" actId="122"/>
          <ac:spMkLst>
            <pc:docMk/>
            <pc:sldMk cId="649625926" sldId="8260"/>
            <ac:spMk id="47" creationId="{4721C9F7-B7DF-860E-C293-BB6163D244CE}"/>
          </ac:spMkLst>
        </pc:spChg>
        <pc:spChg chg="mod">
          <ac:chgData name="Praveen Namakkal Mohankumar" userId="8059d15b-4f8c-44f0-86d6-597a7b49ae19" providerId="ADAL" clId="{4145B09C-FFFF-6C46-85BA-522EBB5F5558}" dt="2024-04-28T20:52:04.067" v="2855" actId="207"/>
          <ac:spMkLst>
            <pc:docMk/>
            <pc:sldMk cId="649625926" sldId="8260"/>
            <ac:spMk id="49" creationId="{6BCCDEE7-272D-3E7D-F169-0EAD6F14F41A}"/>
          </ac:spMkLst>
        </pc:spChg>
        <pc:spChg chg="mod">
          <ac:chgData name="Praveen Namakkal Mohankumar" userId="8059d15b-4f8c-44f0-86d6-597a7b49ae19" providerId="ADAL" clId="{4145B09C-FFFF-6C46-85BA-522EBB5F5558}" dt="2024-04-28T20:52:01.919" v="2854" actId="207"/>
          <ac:spMkLst>
            <pc:docMk/>
            <pc:sldMk cId="649625926" sldId="8260"/>
            <ac:spMk id="52" creationId="{57BEE17A-6BD7-66AF-3C88-2FD5CE671301}"/>
          </ac:spMkLst>
        </pc:spChg>
        <pc:grpChg chg="add mod">
          <ac:chgData name="Praveen Namakkal Mohankumar" userId="8059d15b-4f8c-44f0-86d6-597a7b49ae19" providerId="ADAL" clId="{4145B09C-FFFF-6C46-85BA-522EBB5F5558}" dt="2024-04-28T20:51:49.900" v="2853"/>
          <ac:grpSpMkLst>
            <pc:docMk/>
            <pc:sldMk cId="649625926" sldId="8260"/>
            <ac:grpSpMk id="33" creationId="{E405CB64-1460-C0B8-C69A-B5C98AA75117}"/>
          </ac:grpSpMkLst>
        </pc:grpChg>
        <pc:grpChg chg="mod">
          <ac:chgData name="Praveen Namakkal Mohankumar" userId="8059d15b-4f8c-44f0-86d6-597a7b49ae19" providerId="ADAL" clId="{4145B09C-FFFF-6C46-85BA-522EBB5F5558}" dt="2024-04-28T20:51:49.900" v="2853"/>
          <ac:grpSpMkLst>
            <pc:docMk/>
            <pc:sldMk cId="649625926" sldId="8260"/>
            <ac:grpSpMk id="34" creationId="{569D7F16-EBFA-3DB9-5959-1EEAC7037D68}"/>
          </ac:grpSpMkLst>
        </pc:grpChg>
        <pc:grpChg chg="mod">
          <ac:chgData name="Praveen Namakkal Mohankumar" userId="8059d15b-4f8c-44f0-86d6-597a7b49ae19" providerId="ADAL" clId="{4145B09C-FFFF-6C46-85BA-522EBB5F5558}" dt="2024-04-28T20:51:49.900" v="2853"/>
          <ac:grpSpMkLst>
            <pc:docMk/>
            <pc:sldMk cId="649625926" sldId="8260"/>
            <ac:grpSpMk id="35" creationId="{49F99F7D-92C7-58BE-5D87-EE6A25D3736A}"/>
          </ac:grpSpMkLst>
        </pc:grpChg>
        <pc:grpChg chg="mod">
          <ac:chgData name="Praveen Namakkal Mohankumar" userId="8059d15b-4f8c-44f0-86d6-597a7b49ae19" providerId="ADAL" clId="{4145B09C-FFFF-6C46-85BA-522EBB5F5558}" dt="2024-04-28T20:51:49.900" v="2853"/>
          <ac:grpSpMkLst>
            <pc:docMk/>
            <pc:sldMk cId="649625926" sldId="8260"/>
            <ac:grpSpMk id="36" creationId="{CB5A3043-F4BD-626B-D841-747D1096AEA7}"/>
          </ac:grpSpMkLst>
        </pc:grpChg>
        <pc:grpChg chg="add mod">
          <ac:chgData name="Praveen Namakkal Mohankumar" userId="8059d15b-4f8c-44f0-86d6-597a7b49ae19" providerId="ADAL" clId="{4145B09C-FFFF-6C46-85BA-522EBB5F5558}" dt="2024-04-28T20:51:49.900" v="2853"/>
          <ac:grpSpMkLst>
            <pc:docMk/>
            <pc:sldMk cId="649625926" sldId="8260"/>
            <ac:grpSpMk id="44" creationId="{E5FC2A90-11E4-94A4-FC9A-0FFAD11F7144}"/>
          </ac:grpSpMkLst>
        </pc:grpChg>
        <pc:grpChg chg="del mod">
          <ac:chgData name="Praveen Namakkal Mohankumar" userId="8059d15b-4f8c-44f0-86d6-597a7b49ae19" providerId="ADAL" clId="{4145B09C-FFFF-6C46-85BA-522EBB5F5558}" dt="2024-04-28T20:52:16.531" v="2856" actId="478"/>
          <ac:grpSpMkLst>
            <pc:docMk/>
            <pc:sldMk cId="649625926" sldId="8260"/>
            <ac:grpSpMk id="46" creationId="{13CB204D-90DF-ACF2-EFB2-16B33CEF679F}"/>
          </ac:grpSpMkLst>
        </pc:grpChg>
        <pc:grpChg chg="del mod">
          <ac:chgData name="Praveen Namakkal Mohankumar" userId="8059d15b-4f8c-44f0-86d6-597a7b49ae19" providerId="ADAL" clId="{4145B09C-FFFF-6C46-85BA-522EBB5F5558}" dt="2024-04-28T20:52:16.531" v="2856" actId="478"/>
          <ac:grpSpMkLst>
            <pc:docMk/>
            <pc:sldMk cId="649625926" sldId="8260"/>
            <ac:grpSpMk id="48" creationId="{67095E54-F9CC-DF8E-518E-12CAC4F7C798}"/>
          </ac:grpSpMkLst>
        </pc:grpChg>
        <pc:picChg chg="del">
          <ac:chgData name="Praveen Namakkal Mohankumar" userId="8059d15b-4f8c-44f0-86d6-597a7b49ae19" providerId="ADAL" clId="{4145B09C-FFFF-6C46-85BA-522EBB5F5558}" dt="2024-04-28T20:51:47.377" v="2851" actId="478"/>
          <ac:picMkLst>
            <pc:docMk/>
            <pc:sldMk cId="649625926" sldId="8260"/>
            <ac:picMk id="6" creationId="{5BB878F8-38A2-E1A5-73F5-676B8B33AAEB}"/>
          </ac:picMkLst>
        </pc:picChg>
        <pc:picChg chg="del">
          <ac:chgData name="Praveen Namakkal Mohankumar" userId="8059d15b-4f8c-44f0-86d6-597a7b49ae19" providerId="ADAL" clId="{4145B09C-FFFF-6C46-85BA-522EBB5F5558}" dt="2024-04-28T20:51:47.377" v="2851" actId="478"/>
          <ac:picMkLst>
            <pc:docMk/>
            <pc:sldMk cId="649625926" sldId="8260"/>
            <ac:picMk id="7" creationId="{5CACDB3D-704C-41DF-305C-75E801A98F11}"/>
          </ac:picMkLst>
        </pc:picChg>
        <pc:picChg chg="del">
          <ac:chgData name="Praveen Namakkal Mohankumar" userId="8059d15b-4f8c-44f0-86d6-597a7b49ae19" providerId="ADAL" clId="{4145B09C-FFFF-6C46-85BA-522EBB5F5558}" dt="2024-04-28T20:51:47.377" v="2851" actId="478"/>
          <ac:picMkLst>
            <pc:docMk/>
            <pc:sldMk cId="649625926" sldId="8260"/>
            <ac:picMk id="8" creationId="{820C38F1-CA62-9F2D-D49D-7EDE8D9FE7C7}"/>
          </ac:picMkLst>
        </pc:picChg>
        <pc:picChg chg="del">
          <ac:chgData name="Praveen Namakkal Mohankumar" userId="8059d15b-4f8c-44f0-86d6-597a7b49ae19" providerId="ADAL" clId="{4145B09C-FFFF-6C46-85BA-522EBB5F5558}" dt="2024-04-28T20:51:47.377" v="2851" actId="478"/>
          <ac:picMkLst>
            <pc:docMk/>
            <pc:sldMk cId="649625926" sldId="8260"/>
            <ac:picMk id="9" creationId="{B5491206-78DB-50B0-9AA5-DBCF1B094E7B}"/>
          </ac:picMkLst>
        </pc:picChg>
        <pc:picChg chg="del">
          <ac:chgData name="Praveen Namakkal Mohankumar" userId="8059d15b-4f8c-44f0-86d6-597a7b49ae19" providerId="ADAL" clId="{4145B09C-FFFF-6C46-85BA-522EBB5F5558}" dt="2024-04-28T20:51:47.377" v="2851" actId="478"/>
          <ac:picMkLst>
            <pc:docMk/>
            <pc:sldMk cId="649625926" sldId="8260"/>
            <ac:picMk id="10" creationId="{CC095701-E94F-6E69-A49B-6D65D4F44633}"/>
          </ac:picMkLst>
        </pc:picChg>
        <pc:picChg chg="del">
          <ac:chgData name="Praveen Namakkal Mohankumar" userId="8059d15b-4f8c-44f0-86d6-597a7b49ae19" providerId="ADAL" clId="{4145B09C-FFFF-6C46-85BA-522EBB5F5558}" dt="2024-04-28T20:51:47.377" v="2851" actId="478"/>
          <ac:picMkLst>
            <pc:docMk/>
            <pc:sldMk cId="649625926" sldId="8260"/>
            <ac:picMk id="12" creationId="{6579C8F4-4EE6-98DE-460D-D9BB71E20288}"/>
          </ac:picMkLst>
        </pc:picChg>
        <pc:picChg chg="del">
          <ac:chgData name="Praveen Namakkal Mohankumar" userId="8059d15b-4f8c-44f0-86d6-597a7b49ae19" providerId="ADAL" clId="{4145B09C-FFFF-6C46-85BA-522EBB5F5558}" dt="2024-04-28T20:51:47.377" v="2851" actId="478"/>
          <ac:picMkLst>
            <pc:docMk/>
            <pc:sldMk cId="649625926" sldId="8260"/>
            <ac:picMk id="23" creationId="{03A76930-B4F2-00FE-A0F0-94E9823330C4}"/>
          </ac:picMkLst>
        </pc:picChg>
        <pc:picChg chg="del">
          <ac:chgData name="Praveen Namakkal Mohankumar" userId="8059d15b-4f8c-44f0-86d6-597a7b49ae19" providerId="ADAL" clId="{4145B09C-FFFF-6C46-85BA-522EBB5F5558}" dt="2024-04-28T20:51:47.377" v="2851" actId="478"/>
          <ac:picMkLst>
            <pc:docMk/>
            <pc:sldMk cId="649625926" sldId="8260"/>
            <ac:picMk id="24" creationId="{027402C2-9EF6-A968-42DF-A3CD6004D006}"/>
          </ac:picMkLst>
        </pc:picChg>
        <pc:picChg chg="del">
          <ac:chgData name="Praveen Namakkal Mohankumar" userId="8059d15b-4f8c-44f0-86d6-597a7b49ae19" providerId="ADAL" clId="{4145B09C-FFFF-6C46-85BA-522EBB5F5558}" dt="2024-04-28T20:51:47.377" v="2851" actId="478"/>
          <ac:picMkLst>
            <pc:docMk/>
            <pc:sldMk cId="649625926" sldId="8260"/>
            <ac:picMk id="25" creationId="{D9F24003-021E-E04E-3380-0D5CDD66C3C1}"/>
          </ac:picMkLst>
        </pc:picChg>
        <pc:picChg chg="del">
          <ac:chgData name="Praveen Namakkal Mohankumar" userId="8059d15b-4f8c-44f0-86d6-597a7b49ae19" providerId="ADAL" clId="{4145B09C-FFFF-6C46-85BA-522EBB5F5558}" dt="2024-04-28T20:51:47.377" v="2851" actId="478"/>
          <ac:picMkLst>
            <pc:docMk/>
            <pc:sldMk cId="649625926" sldId="8260"/>
            <ac:picMk id="26" creationId="{B306402B-1C97-2DC9-1A02-7423444362F2}"/>
          </ac:picMkLst>
        </pc:picChg>
        <pc:picChg chg="del">
          <ac:chgData name="Praveen Namakkal Mohankumar" userId="8059d15b-4f8c-44f0-86d6-597a7b49ae19" providerId="ADAL" clId="{4145B09C-FFFF-6C46-85BA-522EBB5F5558}" dt="2024-04-28T20:51:47.377" v="2851" actId="478"/>
          <ac:picMkLst>
            <pc:docMk/>
            <pc:sldMk cId="649625926" sldId="8260"/>
            <ac:picMk id="27" creationId="{ADF012C9-2FC5-36FF-BE70-0F70BDD6C096}"/>
          </ac:picMkLst>
        </pc:picChg>
        <pc:picChg chg="del">
          <ac:chgData name="Praveen Namakkal Mohankumar" userId="8059d15b-4f8c-44f0-86d6-597a7b49ae19" providerId="ADAL" clId="{4145B09C-FFFF-6C46-85BA-522EBB5F5558}" dt="2024-04-28T20:51:47.377" v="2851" actId="478"/>
          <ac:picMkLst>
            <pc:docMk/>
            <pc:sldMk cId="649625926" sldId="8260"/>
            <ac:picMk id="28" creationId="{45D3650E-9DCD-A797-A142-AC035AA2188C}"/>
          </ac:picMkLst>
        </pc:picChg>
        <pc:picChg chg="mod">
          <ac:chgData name="Praveen Namakkal Mohankumar" userId="8059d15b-4f8c-44f0-86d6-597a7b49ae19" providerId="ADAL" clId="{4145B09C-FFFF-6C46-85BA-522EBB5F5558}" dt="2024-04-28T20:51:49.900" v="2853"/>
          <ac:picMkLst>
            <pc:docMk/>
            <pc:sldMk cId="649625926" sldId="8260"/>
            <ac:picMk id="38" creationId="{45C7B55D-A072-2B25-B0BA-6F80E1AF2E07}"/>
          </ac:picMkLst>
        </pc:picChg>
        <pc:picChg chg="mod">
          <ac:chgData name="Praveen Namakkal Mohankumar" userId="8059d15b-4f8c-44f0-86d6-597a7b49ae19" providerId="ADAL" clId="{4145B09C-FFFF-6C46-85BA-522EBB5F5558}" dt="2024-04-28T20:51:49.900" v="2853"/>
          <ac:picMkLst>
            <pc:docMk/>
            <pc:sldMk cId="649625926" sldId="8260"/>
            <ac:picMk id="40" creationId="{00F159EB-34EC-E917-078F-A3E9381F3547}"/>
          </ac:picMkLst>
        </pc:picChg>
        <pc:picChg chg="mod">
          <ac:chgData name="Praveen Namakkal Mohankumar" userId="8059d15b-4f8c-44f0-86d6-597a7b49ae19" providerId="ADAL" clId="{4145B09C-FFFF-6C46-85BA-522EBB5F5558}" dt="2024-04-28T20:51:49.900" v="2853"/>
          <ac:picMkLst>
            <pc:docMk/>
            <pc:sldMk cId="649625926" sldId="8260"/>
            <ac:picMk id="42" creationId="{9D4E0F2B-9A40-7716-3AE3-7986970AEA81}"/>
          </ac:picMkLst>
        </pc:picChg>
        <pc:picChg chg="del mod">
          <ac:chgData name="Praveen Namakkal Mohankumar" userId="8059d15b-4f8c-44f0-86d6-597a7b49ae19" providerId="ADAL" clId="{4145B09C-FFFF-6C46-85BA-522EBB5F5558}" dt="2024-04-28T20:52:16.531" v="2856" actId="478"/>
          <ac:picMkLst>
            <pc:docMk/>
            <pc:sldMk cId="649625926" sldId="8260"/>
            <ac:picMk id="50" creationId="{40C88370-6BDF-B93A-4360-E8DBC183256F}"/>
          </ac:picMkLst>
        </pc:picChg>
        <pc:picChg chg="del mod">
          <ac:chgData name="Praveen Namakkal Mohankumar" userId="8059d15b-4f8c-44f0-86d6-597a7b49ae19" providerId="ADAL" clId="{4145B09C-FFFF-6C46-85BA-522EBB5F5558}" dt="2024-04-28T20:52:16.531" v="2856" actId="478"/>
          <ac:picMkLst>
            <pc:docMk/>
            <pc:sldMk cId="649625926" sldId="8260"/>
            <ac:picMk id="51" creationId="{342F808B-8C66-F804-8101-7FEFA7834D15}"/>
          </ac:picMkLst>
        </pc:picChg>
        <pc:cxnChg chg="del">
          <ac:chgData name="Praveen Namakkal Mohankumar" userId="8059d15b-4f8c-44f0-86d6-597a7b49ae19" providerId="ADAL" clId="{4145B09C-FFFF-6C46-85BA-522EBB5F5558}" dt="2024-04-28T20:51:47.377" v="2851" actId="478"/>
          <ac:cxnSpMkLst>
            <pc:docMk/>
            <pc:sldMk cId="649625926" sldId="8260"/>
            <ac:cxnSpMk id="18" creationId="{EDA51D91-E075-F2DD-7876-BF59082B3D75}"/>
          </ac:cxnSpMkLst>
        </pc:cxnChg>
        <pc:cxnChg chg="del">
          <ac:chgData name="Praveen Namakkal Mohankumar" userId="8059d15b-4f8c-44f0-86d6-597a7b49ae19" providerId="ADAL" clId="{4145B09C-FFFF-6C46-85BA-522EBB5F5558}" dt="2024-04-28T20:51:47.377" v="2851" actId="478"/>
          <ac:cxnSpMkLst>
            <pc:docMk/>
            <pc:sldMk cId="649625926" sldId="8260"/>
            <ac:cxnSpMk id="19" creationId="{6035B760-7D26-7774-49FA-78DDE06D8716}"/>
          </ac:cxnSpMkLst>
        </pc:cxnChg>
        <pc:cxnChg chg="del">
          <ac:chgData name="Praveen Namakkal Mohankumar" userId="8059d15b-4f8c-44f0-86d6-597a7b49ae19" providerId="ADAL" clId="{4145B09C-FFFF-6C46-85BA-522EBB5F5558}" dt="2024-04-28T20:51:47.377" v="2851" actId="478"/>
          <ac:cxnSpMkLst>
            <pc:docMk/>
            <pc:sldMk cId="649625926" sldId="8260"/>
            <ac:cxnSpMk id="20" creationId="{FFF2840E-A700-38D8-27E0-AF7E58FF11BB}"/>
          </ac:cxnSpMkLst>
        </pc:cxnChg>
        <pc:cxnChg chg="del">
          <ac:chgData name="Praveen Namakkal Mohankumar" userId="8059d15b-4f8c-44f0-86d6-597a7b49ae19" providerId="ADAL" clId="{4145B09C-FFFF-6C46-85BA-522EBB5F5558}" dt="2024-04-28T20:51:47.377" v="2851" actId="478"/>
          <ac:cxnSpMkLst>
            <pc:docMk/>
            <pc:sldMk cId="649625926" sldId="8260"/>
            <ac:cxnSpMk id="21" creationId="{ABBCCE9F-BB26-7200-2E98-9D93CEBCB9E7}"/>
          </ac:cxnSpMkLst>
        </pc:cxnChg>
        <pc:cxnChg chg="del">
          <ac:chgData name="Praveen Namakkal Mohankumar" userId="8059d15b-4f8c-44f0-86d6-597a7b49ae19" providerId="ADAL" clId="{4145B09C-FFFF-6C46-85BA-522EBB5F5558}" dt="2024-04-28T20:51:47.377" v="2851" actId="478"/>
          <ac:cxnSpMkLst>
            <pc:docMk/>
            <pc:sldMk cId="649625926" sldId="8260"/>
            <ac:cxnSpMk id="22" creationId="{ABDC2366-9B94-E273-6D7D-C18A98281DDF}"/>
          </ac:cxnSpMkLst>
        </pc:cxnChg>
      </pc:sldChg>
      <pc:sldChg chg="addSp delSp modSp add mod delAnim modAnim">
        <pc:chgData name="Praveen Namakkal Mohankumar" userId="8059d15b-4f8c-44f0-86d6-597a7b49ae19" providerId="ADAL" clId="{4145B09C-FFFF-6C46-85BA-522EBB5F5558}" dt="2024-04-29T20:19:15.914" v="11669" actId="113"/>
        <pc:sldMkLst>
          <pc:docMk/>
          <pc:sldMk cId="4092246427" sldId="8260"/>
        </pc:sldMkLst>
        <pc:spChg chg="mod">
          <ac:chgData name="Praveen Namakkal Mohankumar" userId="8059d15b-4f8c-44f0-86d6-597a7b49ae19" providerId="ADAL" clId="{4145B09C-FFFF-6C46-85BA-522EBB5F5558}" dt="2024-04-28T20:57:41.232" v="2943" actId="113"/>
          <ac:spMkLst>
            <pc:docMk/>
            <pc:sldMk cId="4092246427" sldId="8260"/>
            <ac:spMk id="2" creationId="{00000000-0000-0000-0000-000000000000}"/>
          </ac:spMkLst>
        </pc:spChg>
        <pc:spChg chg="add mod">
          <ac:chgData name="Praveen Namakkal Mohankumar" userId="8059d15b-4f8c-44f0-86d6-597a7b49ae19" providerId="ADAL" clId="{4145B09C-FFFF-6C46-85BA-522EBB5F5558}" dt="2024-04-29T05:14:25.115" v="7172" actId="1036"/>
          <ac:spMkLst>
            <pc:docMk/>
            <pc:sldMk cId="4092246427" sldId="8260"/>
            <ac:spMk id="3" creationId="{743A6797-087C-87D9-7554-08AE98B3C8D8}"/>
          </ac:spMkLst>
        </pc:spChg>
        <pc:spChg chg="mod">
          <ac:chgData name="Praveen Namakkal Mohankumar" userId="8059d15b-4f8c-44f0-86d6-597a7b49ae19" providerId="ADAL" clId="{4145B09C-FFFF-6C46-85BA-522EBB5F5558}" dt="2024-04-28T20:57:41.232" v="2943" actId="113"/>
          <ac:spMkLst>
            <pc:docMk/>
            <pc:sldMk cId="4092246427" sldId="8260"/>
            <ac:spMk id="4" creationId="{2123AE4C-ACD7-D1C6-24A0-FECD3EDC1809}"/>
          </ac:spMkLst>
        </pc:spChg>
        <pc:spChg chg="add mod">
          <ac:chgData name="Praveen Namakkal Mohankumar" userId="8059d15b-4f8c-44f0-86d6-597a7b49ae19" providerId="ADAL" clId="{4145B09C-FFFF-6C46-85BA-522EBB5F5558}" dt="2024-04-29T05:14:25.115" v="7172" actId="1036"/>
          <ac:spMkLst>
            <pc:docMk/>
            <pc:sldMk cId="4092246427" sldId="8260"/>
            <ac:spMk id="6" creationId="{25B6AC1D-A81D-B310-B0DD-819A60E03878}"/>
          </ac:spMkLst>
        </pc:spChg>
        <pc:spChg chg="add mod">
          <ac:chgData name="Praveen Namakkal Mohankumar" userId="8059d15b-4f8c-44f0-86d6-597a7b49ae19" providerId="ADAL" clId="{4145B09C-FFFF-6C46-85BA-522EBB5F5558}" dt="2024-04-29T05:14:25.115" v="7172" actId="1036"/>
          <ac:spMkLst>
            <pc:docMk/>
            <pc:sldMk cId="4092246427" sldId="8260"/>
            <ac:spMk id="10" creationId="{E655B097-6336-B674-EF81-9F923A1D05A0}"/>
          </ac:spMkLst>
        </pc:spChg>
        <pc:spChg chg="del mod">
          <ac:chgData name="Praveen Namakkal Mohankumar" userId="8059d15b-4f8c-44f0-86d6-597a7b49ae19" providerId="ADAL" clId="{4145B09C-FFFF-6C46-85BA-522EBB5F5558}" dt="2024-04-29T05:08:52.875" v="6965" actId="478"/>
          <ac:spMkLst>
            <pc:docMk/>
            <pc:sldMk cId="4092246427" sldId="8260"/>
            <ac:spMk id="11" creationId="{00000000-0000-0000-0000-000000000000}"/>
          </ac:spMkLst>
        </pc:spChg>
        <pc:spChg chg="add mod">
          <ac:chgData name="Praveen Namakkal Mohankumar" userId="8059d15b-4f8c-44f0-86d6-597a7b49ae19" providerId="ADAL" clId="{4145B09C-FFFF-6C46-85BA-522EBB5F5558}" dt="2024-04-29T05:14:25.115" v="7172" actId="1036"/>
          <ac:spMkLst>
            <pc:docMk/>
            <pc:sldMk cId="4092246427" sldId="8260"/>
            <ac:spMk id="12" creationId="{8CBB60A8-437F-5E25-7D00-743F7DCAD5EF}"/>
          </ac:spMkLst>
        </pc:spChg>
        <pc:spChg chg="add mod">
          <ac:chgData name="Praveen Namakkal Mohankumar" userId="8059d15b-4f8c-44f0-86d6-597a7b49ae19" providerId="ADAL" clId="{4145B09C-FFFF-6C46-85BA-522EBB5F5558}" dt="2024-04-29T05:14:25.115" v="7172" actId="1036"/>
          <ac:spMkLst>
            <pc:docMk/>
            <pc:sldMk cId="4092246427" sldId="8260"/>
            <ac:spMk id="13" creationId="{7A794161-458A-F119-F7B3-2B5F40612239}"/>
          </ac:spMkLst>
        </pc:spChg>
        <pc:spChg chg="add mod">
          <ac:chgData name="Praveen Namakkal Mohankumar" userId="8059d15b-4f8c-44f0-86d6-597a7b49ae19" providerId="ADAL" clId="{4145B09C-FFFF-6C46-85BA-522EBB5F5558}" dt="2024-04-29T05:14:25.115" v="7172" actId="1036"/>
          <ac:spMkLst>
            <pc:docMk/>
            <pc:sldMk cId="4092246427" sldId="8260"/>
            <ac:spMk id="14" creationId="{8226D814-831A-4F1B-6934-9D90E70E2220}"/>
          </ac:spMkLst>
        </pc:spChg>
        <pc:spChg chg="add mod">
          <ac:chgData name="Praveen Namakkal Mohankumar" userId="8059d15b-4f8c-44f0-86d6-597a7b49ae19" providerId="ADAL" clId="{4145B09C-FFFF-6C46-85BA-522EBB5F5558}" dt="2024-04-29T05:14:25.115" v="7172" actId="1036"/>
          <ac:spMkLst>
            <pc:docMk/>
            <pc:sldMk cId="4092246427" sldId="8260"/>
            <ac:spMk id="17" creationId="{82293AC8-2E07-95C5-EE67-D1AA10815291}"/>
          </ac:spMkLst>
        </pc:spChg>
        <pc:spChg chg="add mod">
          <ac:chgData name="Praveen Namakkal Mohankumar" userId="8059d15b-4f8c-44f0-86d6-597a7b49ae19" providerId="ADAL" clId="{4145B09C-FFFF-6C46-85BA-522EBB5F5558}" dt="2024-04-29T05:14:25.115" v="7172" actId="1036"/>
          <ac:spMkLst>
            <pc:docMk/>
            <pc:sldMk cId="4092246427" sldId="8260"/>
            <ac:spMk id="18" creationId="{DF1A11B9-FE4C-D14E-4101-F57FF1424E72}"/>
          </ac:spMkLst>
        </pc:spChg>
        <pc:spChg chg="add mod">
          <ac:chgData name="Praveen Namakkal Mohankumar" userId="8059d15b-4f8c-44f0-86d6-597a7b49ae19" providerId="ADAL" clId="{4145B09C-FFFF-6C46-85BA-522EBB5F5558}" dt="2024-04-28T21:01:47.416" v="3007"/>
          <ac:spMkLst>
            <pc:docMk/>
            <pc:sldMk cId="4092246427" sldId="8260"/>
            <ac:spMk id="20" creationId="{DE1A1C77-8BD6-605E-6E99-B75F968308E9}"/>
          </ac:spMkLst>
        </pc:spChg>
        <pc:spChg chg="add mod">
          <ac:chgData name="Praveen Namakkal Mohankumar" userId="8059d15b-4f8c-44f0-86d6-597a7b49ae19" providerId="ADAL" clId="{4145B09C-FFFF-6C46-85BA-522EBB5F5558}" dt="2024-04-28T21:01:47.416" v="3007"/>
          <ac:spMkLst>
            <pc:docMk/>
            <pc:sldMk cId="4092246427" sldId="8260"/>
            <ac:spMk id="21" creationId="{A402CCD4-47D5-156A-3DFA-37344D9C5508}"/>
          </ac:spMkLst>
        </pc:spChg>
        <pc:spChg chg="add mod">
          <ac:chgData name="Praveen Namakkal Mohankumar" userId="8059d15b-4f8c-44f0-86d6-597a7b49ae19" providerId="ADAL" clId="{4145B09C-FFFF-6C46-85BA-522EBB5F5558}" dt="2024-04-28T21:01:47.416" v="3007"/>
          <ac:spMkLst>
            <pc:docMk/>
            <pc:sldMk cId="4092246427" sldId="8260"/>
            <ac:spMk id="23" creationId="{2E87B1F4-3101-E200-8C44-4F87ADBC990B}"/>
          </ac:spMkLst>
        </pc:spChg>
        <pc:spChg chg="add mod">
          <ac:chgData name="Praveen Namakkal Mohankumar" userId="8059d15b-4f8c-44f0-86d6-597a7b49ae19" providerId="ADAL" clId="{4145B09C-FFFF-6C46-85BA-522EBB5F5558}" dt="2024-04-28T21:01:47.416" v="3007"/>
          <ac:spMkLst>
            <pc:docMk/>
            <pc:sldMk cId="4092246427" sldId="8260"/>
            <ac:spMk id="24" creationId="{0D4FA707-6BF3-A8BC-D12B-75D228A9B060}"/>
          </ac:spMkLst>
        </pc:spChg>
        <pc:spChg chg="add mod">
          <ac:chgData name="Praveen Namakkal Mohankumar" userId="8059d15b-4f8c-44f0-86d6-597a7b49ae19" providerId="ADAL" clId="{4145B09C-FFFF-6C46-85BA-522EBB5F5558}" dt="2024-04-28T21:01:45.519" v="3005"/>
          <ac:spMkLst>
            <pc:docMk/>
            <pc:sldMk cId="4092246427" sldId="8260"/>
            <ac:spMk id="26" creationId="{43245463-766D-30D3-CE66-0A1408946545}"/>
          </ac:spMkLst>
        </pc:spChg>
        <pc:spChg chg="add mod">
          <ac:chgData name="Praveen Namakkal Mohankumar" userId="8059d15b-4f8c-44f0-86d6-597a7b49ae19" providerId="ADAL" clId="{4145B09C-FFFF-6C46-85BA-522EBB5F5558}" dt="2024-04-28T21:01:45.519" v="3005"/>
          <ac:spMkLst>
            <pc:docMk/>
            <pc:sldMk cId="4092246427" sldId="8260"/>
            <ac:spMk id="27" creationId="{E3483184-C078-770E-6FC6-23FE6DB21555}"/>
          </ac:spMkLst>
        </pc:spChg>
        <pc:spChg chg="add mod">
          <ac:chgData name="Praveen Namakkal Mohankumar" userId="8059d15b-4f8c-44f0-86d6-597a7b49ae19" providerId="ADAL" clId="{4145B09C-FFFF-6C46-85BA-522EBB5F5558}" dt="2024-04-28T21:01:45.519" v="3005"/>
          <ac:spMkLst>
            <pc:docMk/>
            <pc:sldMk cId="4092246427" sldId="8260"/>
            <ac:spMk id="29" creationId="{F18538C1-5C5F-9B41-083F-2ECBA2B24C49}"/>
          </ac:spMkLst>
        </pc:spChg>
        <pc:spChg chg="add mod">
          <ac:chgData name="Praveen Namakkal Mohankumar" userId="8059d15b-4f8c-44f0-86d6-597a7b49ae19" providerId="ADAL" clId="{4145B09C-FFFF-6C46-85BA-522EBB5F5558}" dt="2024-04-28T21:01:45.519" v="3005"/>
          <ac:spMkLst>
            <pc:docMk/>
            <pc:sldMk cId="4092246427" sldId="8260"/>
            <ac:spMk id="30" creationId="{F1F10271-543A-52FB-DDBF-7C8ECA6BDEAB}"/>
          </ac:spMkLst>
        </pc:spChg>
        <pc:spChg chg="add mod">
          <ac:chgData name="Praveen Namakkal Mohankumar" userId="8059d15b-4f8c-44f0-86d6-597a7b49ae19" providerId="ADAL" clId="{4145B09C-FFFF-6C46-85BA-522EBB5F5558}" dt="2024-04-28T21:02:07.043" v="3044"/>
          <ac:spMkLst>
            <pc:docMk/>
            <pc:sldMk cId="4092246427" sldId="8260"/>
            <ac:spMk id="32" creationId="{ABE30B43-D27B-A21C-2964-95F8B1921AF8}"/>
          </ac:spMkLst>
        </pc:spChg>
        <pc:spChg chg="add mod">
          <ac:chgData name="Praveen Namakkal Mohankumar" userId="8059d15b-4f8c-44f0-86d6-597a7b49ae19" providerId="ADAL" clId="{4145B09C-FFFF-6C46-85BA-522EBB5F5558}" dt="2024-04-28T21:02:07.043" v="3044"/>
          <ac:spMkLst>
            <pc:docMk/>
            <pc:sldMk cId="4092246427" sldId="8260"/>
            <ac:spMk id="33" creationId="{687E32D5-13FC-9FCF-937D-976F17A29E40}"/>
          </ac:spMkLst>
        </pc:spChg>
        <pc:spChg chg="add mod">
          <ac:chgData name="Praveen Namakkal Mohankumar" userId="8059d15b-4f8c-44f0-86d6-597a7b49ae19" providerId="ADAL" clId="{4145B09C-FFFF-6C46-85BA-522EBB5F5558}" dt="2024-04-28T21:02:07.043" v="3044"/>
          <ac:spMkLst>
            <pc:docMk/>
            <pc:sldMk cId="4092246427" sldId="8260"/>
            <ac:spMk id="36" creationId="{3494C095-09CB-CD0A-5F34-D7A6E17D5DC2}"/>
          </ac:spMkLst>
        </pc:spChg>
        <pc:spChg chg="add mod">
          <ac:chgData name="Praveen Namakkal Mohankumar" userId="8059d15b-4f8c-44f0-86d6-597a7b49ae19" providerId="ADAL" clId="{4145B09C-FFFF-6C46-85BA-522EBB5F5558}" dt="2024-04-28T21:02:07.043" v="3044"/>
          <ac:spMkLst>
            <pc:docMk/>
            <pc:sldMk cId="4092246427" sldId="8260"/>
            <ac:spMk id="37" creationId="{E5FFA2CC-E7E1-99ED-4021-6F986B570DE7}"/>
          </ac:spMkLst>
        </pc:spChg>
        <pc:spChg chg="add mod">
          <ac:chgData name="Praveen Namakkal Mohankumar" userId="8059d15b-4f8c-44f0-86d6-597a7b49ae19" providerId="ADAL" clId="{4145B09C-FFFF-6C46-85BA-522EBB5F5558}" dt="2024-04-28T21:02:07.043" v="3044"/>
          <ac:spMkLst>
            <pc:docMk/>
            <pc:sldMk cId="4092246427" sldId="8260"/>
            <ac:spMk id="38" creationId="{8739237D-4C3F-AA63-AD58-AC67125FC826}"/>
          </ac:spMkLst>
        </pc:spChg>
        <pc:spChg chg="add mod">
          <ac:chgData name="Praveen Namakkal Mohankumar" userId="8059d15b-4f8c-44f0-86d6-597a7b49ae19" providerId="ADAL" clId="{4145B09C-FFFF-6C46-85BA-522EBB5F5558}" dt="2024-04-28T21:02:07.043" v="3044"/>
          <ac:spMkLst>
            <pc:docMk/>
            <pc:sldMk cId="4092246427" sldId="8260"/>
            <ac:spMk id="39" creationId="{ACF26775-3806-52B0-5A70-057D29703824}"/>
          </ac:spMkLst>
        </pc:spChg>
        <pc:spChg chg="add mod">
          <ac:chgData name="Praveen Namakkal Mohankumar" userId="8059d15b-4f8c-44f0-86d6-597a7b49ae19" providerId="ADAL" clId="{4145B09C-FFFF-6C46-85BA-522EBB5F5558}" dt="2024-04-28T21:02:07.043" v="3044"/>
          <ac:spMkLst>
            <pc:docMk/>
            <pc:sldMk cId="4092246427" sldId="8260"/>
            <ac:spMk id="41" creationId="{25E0AC32-F9D3-E378-F573-5CB81B06E26F}"/>
          </ac:spMkLst>
        </pc:spChg>
        <pc:spChg chg="add mod">
          <ac:chgData name="Praveen Namakkal Mohankumar" userId="8059d15b-4f8c-44f0-86d6-597a7b49ae19" providerId="ADAL" clId="{4145B09C-FFFF-6C46-85BA-522EBB5F5558}" dt="2024-04-28T21:02:07.043" v="3044"/>
          <ac:spMkLst>
            <pc:docMk/>
            <pc:sldMk cId="4092246427" sldId="8260"/>
            <ac:spMk id="42" creationId="{0791C62B-C1D7-2A7A-4360-9108638E6AE1}"/>
          </ac:spMkLst>
        </pc:spChg>
        <pc:spChg chg="add mod">
          <ac:chgData name="Praveen Namakkal Mohankumar" userId="8059d15b-4f8c-44f0-86d6-597a7b49ae19" providerId="ADAL" clId="{4145B09C-FFFF-6C46-85BA-522EBB5F5558}" dt="2024-04-28T21:02:03.994" v="3041" actId="571"/>
          <ac:spMkLst>
            <pc:docMk/>
            <pc:sldMk cId="4092246427" sldId="8260"/>
            <ac:spMk id="44" creationId="{8E4F1ABA-65A4-32BF-D634-38DC22631509}"/>
          </ac:spMkLst>
        </pc:spChg>
        <pc:spChg chg="add mod">
          <ac:chgData name="Praveen Namakkal Mohankumar" userId="8059d15b-4f8c-44f0-86d6-597a7b49ae19" providerId="ADAL" clId="{4145B09C-FFFF-6C46-85BA-522EBB5F5558}" dt="2024-04-28T21:02:03.994" v="3041" actId="571"/>
          <ac:spMkLst>
            <pc:docMk/>
            <pc:sldMk cId="4092246427" sldId="8260"/>
            <ac:spMk id="45" creationId="{40D22EB6-F3BA-A748-3C0C-4F65E54EE6D7}"/>
          </ac:spMkLst>
        </pc:spChg>
        <pc:spChg chg="add mod">
          <ac:chgData name="Praveen Namakkal Mohankumar" userId="8059d15b-4f8c-44f0-86d6-597a7b49ae19" providerId="ADAL" clId="{4145B09C-FFFF-6C46-85BA-522EBB5F5558}" dt="2024-04-28T21:02:03.994" v="3041" actId="571"/>
          <ac:spMkLst>
            <pc:docMk/>
            <pc:sldMk cId="4092246427" sldId="8260"/>
            <ac:spMk id="48" creationId="{3BEEAC10-E220-CFC2-866A-D283B2D92C45}"/>
          </ac:spMkLst>
        </pc:spChg>
        <pc:spChg chg="add mod">
          <ac:chgData name="Praveen Namakkal Mohankumar" userId="8059d15b-4f8c-44f0-86d6-597a7b49ae19" providerId="ADAL" clId="{4145B09C-FFFF-6C46-85BA-522EBB5F5558}" dt="2024-04-28T21:02:03.994" v="3041" actId="571"/>
          <ac:spMkLst>
            <pc:docMk/>
            <pc:sldMk cId="4092246427" sldId="8260"/>
            <ac:spMk id="49" creationId="{3A28F105-644F-8A87-9408-4F3AC0E68EED}"/>
          </ac:spMkLst>
        </pc:spChg>
        <pc:spChg chg="add mod">
          <ac:chgData name="Praveen Namakkal Mohankumar" userId="8059d15b-4f8c-44f0-86d6-597a7b49ae19" providerId="ADAL" clId="{4145B09C-FFFF-6C46-85BA-522EBB5F5558}" dt="2024-04-28T21:02:03.994" v="3041" actId="571"/>
          <ac:spMkLst>
            <pc:docMk/>
            <pc:sldMk cId="4092246427" sldId="8260"/>
            <ac:spMk id="50" creationId="{5DA9683A-876F-1CA7-6B7E-9007464C59FE}"/>
          </ac:spMkLst>
        </pc:spChg>
        <pc:spChg chg="add mod">
          <ac:chgData name="Praveen Namakkal Mohankumar" userId="8059d15b-4f8c-44f0-86d6-597a7b49ae19" providerId="ADAL" clId="{4145B09C-FFFF-6C46-85BA-522EBB5F5558}" dt="2024-04-28T21:02:03.994" v="3041" actId="571"/>
          <ac:spMkLst>
            <pc:docMk/>
            <pc:sldMk cId="4092246427" sldId="8260"/>
            <ac:spMk id="51" creationId="{559AD7B4-D375-F697-B378-EA68ACDE0E16}"/>
          </ac:spMkLst>
        </pc:spChg>
        <pc:spChg chg="add mod">
          <ac:chgData name="Praveen Namakkal Mohankumar" userId="8059d15b-4f8c-44f0-86d6-597a7b49ae19" providerId="ADAL" clId="{4145B09C-FFFF-6C46-85BA-522EBB5F5558}" dt="2024-04-28T21:02:03.994" v="3041" actId="571"/>
          <ac:spMkLst>
            <pc:docMk/>
            <pc:sldMk cId="4092246427" sldId="8260"/>
            <ac:spMk id="53" creationId="{3695DB5F-5471-37A2-4146-75D88CE3EE13}"/>
          </ac:spMkLst>
        </pc:spChg>
        <pc:spChg chg="add mod">
          <ac:chgData name="Praveen Namakkal Mohankumar" userId="8059d15b-4f8c-44f0-86d6-597a7b49ae19" providerId="ADAL" clId="{4145B09C-FFFF-6C46-85BA-522EBB5F5558}" dt="2024-04-28T21:02:03.994" v="3041" actId="571"/>
          <ac:spMkLst>
            <pc:docMk/>
            <pc:sldMk cId="4092246427" sldId="8260"/>
            <ac:spMk id="54" creationId="{60AC53B5-F1BB-4979-88EE-D93CF9DD85D2}"/>
          </ac:spMkLst>
        </pc:spChg>
        <pc:spChg chg="add mod">
          <ac:chgData name="Praveen Namakkal Mohankumar" userId="8059d15b-4f8c-44f0-86d6-597a7b49ae19" providerId="ADAL" clId="{4145B09C-FFFF-6C46-85BA-522EBB5F5558}" dt="2024-04-29T05:14:25.115" v="7172" actId="1036"/>
          <ac:spMkLst>
            <pc:docMk/>
            <pc:sldMk cId="4092246427" sldId="8260"/>
            <ac:spMk id="56" creationId="{5A901848-453B-C29B-EDD0-4EAB5CDBD533}"/>
          </ac:spMkLst>
        </pc:spChg>
        <pc:spChg chg="add mod">
          <ac:chgData name="Praveen Namakkal Mohankumar" userId="8059d15b-4f8c-44f0-86d6-597a7b49ae19" providerId="ADAL" clId="{4145B09C-FFFF-6C46-85BA-522EBB5F5558}" dt="2024-04-29T05:14:25.115" v="7172" actId="1036"/>
          <ac:spMkLst>
            <pc:docMk/>
            <pc:sldMk cId="4092246427" sldId="8260"/>
            <ac:spMk id="57" creationId="{B1B58480-47A4-39D5-8937-84B3F9F4B9D9}"/>
          </ac:spMkLst>
        </pc:spChg>
        <pc:spChg chg="add mod">
          <ac:chgData name="Praveen Namakkal Mohankumar" userId="8059d15b-4f8c-44f0-86d6-597a7b49ae19" providerId="ADAL" clId="{4145B09C-FFFF-6C46-85BA-522EBB5F5558}" dt="2024-04-29T05:14:25.115" v="7172" actId="1036"/>
          <ac:spMkLst>
            <pc:docMk/>
            <pc:sldMk cId="4092246427" sldId="8260"/>
            <ac:spMk id="60" creationId="{8B4A4F1F-30B5-B71E-5B92-1D8B593FA8DC}"/>
          </ac:spMkLst>
        </pc:spChg>
        <pc:spChg chg="add mod">
          <ac:chgData name="Praveen Namakkal Mohankumar" userId="8059d15b-4f8c-44f0-86d6-597a7b49ae19" providerId="ADAL" clId="{4145B09C-FFFF-6C46-85BA-522EBB5F5558}" dt="2024-04-29T05:14:25.115" v="7172" actId="1036"/>
          <ac:spMkLst>
            <pc:docMk/>
            <pc:sldMk cId="4092246427" sldId="8260"/>
            <ac:spMk id="61" creationId="{11A65FE8-68C7-1E08-9FC9-33D879F89570}"/>
          </ac:spMkLst>
        </pc:spChg>
        <pc:spChg chg="add mod">
          <ac:chgData name="Praveen Namakkal Mohankumar" userId="8059d15b-4f8c-44f0-86d6-597a7b49ae19" providerId="ADAL" clId="{4145B09C-FFFF-6C46-85BA-522EBB5F5558}" dt="2024-04-29T05:14:25.115" v="7172" actId="1036"/>
          <ac:spMkLst>
            <pc:docMk/>
            <pc:sldMk cId="4092246427" sldId="8260"/>
            <ac:spMk id="62" creationId="{D778AAFE-A048-9752-6AC0-27A7C1443C36}"/>
          </ac:spMkLst>
        </pc:spChg>
        <pc:spChg chg="add mod">
          <ac:chgData name="Praveen Namakkal Mohankumar" userId="8059d15b-4f8c-44f0-86d6-597a7b49ae19" providerId="ADAL" clId="{4145B09C-FFFF-6C46-85BA-522EBB5F5558}" dt="2024-04-29T05:14:25.115" v="7172" actId="1036"/>
          <ac:spMkLst>
            <pc:docMk/>
            <pc:sldMk cId="4092246427" sldId="8260"/>
            <ac:spMk id="63" creationId="{4F25833F-CF30-5C36-1553-6211909D6A55}"/>
          </ac:spMkLst>
        </pc:spChg>
        <pc:spChg chg="add mod">
          <ac:chgData name="Praveen Namakkal Mohankumar" userId="8059d15b-4f8c-44f0-86d6-597a7b49ae19" providerId="ADAL" clId="{4145B09C-FFFF-6C46-85BA-522EBB5F5558}" dt="2024-04-29T05:14:25.115" v="7172" actId="1036"/>
          <ac:spMkLst>
            <pc:docMk/>
            <pc:sldMk cId="4092246427" sldId="8260"/>
            <ac:spMk id="65" creationId="{D333C4B3-00EB-0DE4-1D6E-C6C9D6ABCAFF}"/>
          </ac:spMkLst>
        </pc:spChg>
        <pc:spChg chg="add mod">
          <ac:chgData name="Praveen Namakkal Mohankumar" userId="8059d15b-4f8c-44f0-86d6-597a7b49ae19" providerId="ADAL" clId="{4145B09C-FFFF-6C46-85BA-522EBB5F5558}" dt="2024-04-29T05:14:25.115" v="7172" actId="1036"/>
          <ac:spMkLst>
            <pc:docMk/>
            <pc:sldMk cId="4092246427" sldId="8260"/>
            <ac:spMk id="66" creationId="{BBCC90E2-41B5-40D8-8587-96B9F40CF5E0}"/>
          </ac:spMkLst>
        </pc:spChg>
        <pc:spChg chg="add mod">
          <ac:chgData name="Praveen Namakkal Mohankumar" userId="8059d15b-4f8c-44f0-86d6-597a7b49ae19" providerId="ADAL" clId="{4145B09C-FFFF-6C46-85BA-522EBB5F5558}" dt="2024-04-29T05:08:53.080" v="6966"/>
          <ac:spMkLst>
            <pc:docMk/>
            <pc:sldMk cId="4092246427" sldId="8260"/>
            <ac:spMk id="70" creationId="{541788FC-1C5B-3E96-D89F-3C61EDFD690B}"/>
          </ac:spMkLst>
        </pc:spChg>
        <pc:spChg chg="add mod">
          <ac:chgData name="Praveen Namakkal Mohankumar" userId="8059d15b-4f8c-44f0-86d6-597a7b49ae19" providerId="ADAL" clId="{4145B09C-FFFF-6C46-85BA-522EBB5F5558}" dt="2024-04-29T05:08:53.080" v="6966"/>
          <ac:spMkLst>
            <pc:docMk/>
            <pc:sldMk cId="4092246427" sldId="8260"/>
            <ac:spMk id="71" creationId="{60785AB1-7822-04B1-9EFD-06921E170E9D}"/>
          </ac:spMkLst>
        </pc:spChg>
        <pc:spChg chg="add mod">
          <ac:chgData name="Praveen Namakkal Mohankumar" userId="8059d15b-4f8c-44f0-86d6-597a7b49ae19" providerId="ADAL" clId="{4145B09C-FFFF-6C46-85BA-522EBB5F5558}" dt="2024-04-29T20:19:15.914" v="11669" actId="113"/>
          <ac:spMkLst>
            <pc:docMk/>
            <pc:sldMk cId="4092246427" sldId="8260"/>
            <ac:spMk id="72" creationId="{9CF3C9BB-76A1-E3A0-D577-3D8B8D3361C5}"/>
          </ac:spMkLst>
        </pc:spChg>
        <pc:spChg chg="del">
          <ac:chgData name="Praveen Namakkal Mohankumar" userId="8059d15b-4f8c-44f0-86d6-597a7b49ae19" providerId="ADAL" clId="{4145B09C-FFFF-6C46-85BA-522EBB5F5558}" dt="2024-04-28T20:55:48" v="2903" actId="478"/>
          <ac:spMkLst>
            <pc:docMk/>
            <pc:sldMk cId="4092246427" sldId="8260"/>
            <ac:spMk id="90" creationId="{B658883D-68DF-9DA7-9C17-9E36B7592071}"/>
          </ac:spMkLst>
        </pc:spChg>
        <pc:spChg chg="del">
          <ac:chgData name="Praveen Namakkal Mohankumar" userId="8059d15b-4f8c-44f0-86d6-597a7b49ae19" providerId="ADAL" clId="{4145B09C-FFFF-6C46-85BA-522EBB5F5558}" dt="2024-04-28T20:55:48" v="2903" actId="478"/>
          <ac:spMkLst>
            <pc:docMk/>
            <pc:sldMk cId="4092246427" sldId="8260"/>
            <ac:spMk id="98" creationId="{7F316BB1-7203-02D3-A362-9BF4FFA604D3}"/>
          </ac:spMkLst>
        </pc:spChg>
        <pc:spChg chg="del">
          <ac:chgData name="Praveen Namakkal Mohankumar" userId="8059d15b-4f8c-44f0-86d6-597a7b49ae19" providerId="ADAL" clId="{4145B09C-FFFF-6C46-85BA-522EBB5F5558}" dt="2024-04-28T20:55:48" v="2903" actId="478"/>
          <ac:spMkLst>
            <pc:docMk/>
            <pc:sldMk cId="4092246427" sldId="8260"/>
            <ac:spMk id="105" creationId="{0619C973-65C2-CECF-F349-83FE459EFB37}"/>
          </ac:spMkLst>
        </pc:spChg>
        <pc:spChg chg="del">
          <ac:chgData name="Praveen Namakkal Mohankumar" userId="8059d15b-4f8c-44f0-86d6-597a7b49ae19" providerId="ADAL" clId="{4145B09C-FFFF-6C46-85BA-522EBB5F5558}" dt="2024-04-28T20:55:48" v="2903" actId="478"/>
          <ac:spMkLst>
            <pc:docMk/>
            <pc:sldMk cId="4092246427" sldId="8260"/>
            <ac:spMk id="106" creationId="{87031429-D310-5D29-FD5D-450A45029D51}"/>
          </ac:spMkLst>
        </pc:spChg>
        <pc:grpChg chg="del">
          <ac:chgData name="Praveen Namakkal Mohankumar" userId="8059d15b-4f8c-44f0-86d6-597a7b49ae19" providerId="ADAL" clId="{4145B09C-FFFF-6C46-85BA-522EBB5F5558}" dt="2024-04-28T20:55:48" v="2903" actId="478"/>
          <ac:grpSpMkLst>
            <pc:docMk/>
            <pc:sldMk cId="4092246427" sldId="8260"/>
            <ac:grpSpMk id="91" creationId="{88224E1B-0278-7FE0-50DE-114D40603A18}"/>
          </ac:grpSpMkLst>
        </pc:grpChg>
        <pc:grpChg chg="del">
          <ac:chgData name="Praveen Namakkal Mohankumar" userId="8059d15b-4f8c-44f0-86d6-597a7b49ae19" providerId="ADAL" clId="{4145B09C-FFFF-6C46-85BA-522EBB5F5558}" dt="2024-04-28T20:55:48" v="2903" actId="478"/>
          <ac:grpSpMkLst>
            <pc:docMk/>
            <pc:sldMk cId="4092246427" sldId="8260"/>
            <ac:grpSpMk id="99" creationId="{76FBC8CD-2273-8CA4-CA31-684EE0D9BD15}"/>
          </ac:grpSpMkLst>
        </pc:grpChg>
        <pc:grpChg chg="del">
          <ac:chgData name="Praveen Namakkal Mohankumar" userId="8059d15b-4f8c-44f0-86d6-597a7b49ae19" providerId="ADAL" clId="{4145B09C-FFFF-6C46-85BA-522EBB5F5558}" dt="2024-04-28T20:55:48" v="2903" actId="478"/>
          <ac:grpSpMkLst>
            <pc:docMk/>
            <pc:sldMk cId="4092246427" sldId="8260"/>
            <ac:grpSpMk id="107" creationId="{6A9F5496-1EE6-1007-4E84-D09EC36ED8B1}"/>
          </ac:grpSpMkLst>
        </pc:grpChg>
        <pc:grpChg chg="del">
          <ac:chgData name="Praveen Namakkal Mohankumar" userId="8059d15b-4f8c-44f0-86d6-597a7b49ae19" providerId="ADAL" clId="{4145B09C-FFFF-6C46-85BA-522EBB5F5558}" dt="2024-04-28T20:55:48" v="2903" actId="478"/>
          <ac:grpSpMkLst>
            <pc:docMk/>
            <pc:sldMk cId="4092246427" sldId="8260"/>
            <ac:grpSpMk id="121" creationId="{E6F428C7-598D-297F-E06F-B1543FB80BF7}"/>
          </ac:grpSpMkLst>
        </pc:grpChg>
        <pc:picChg chg="mod">
          <ac:chgData name="Praveen Namakkal Mohankumar" userId="8059d15b-4f8c-44f0-86d6-597a7b49ae19" providerId="ADAL" clId="{4145B09C-FFFF-6C46-85BA-522EBB5F5558}" dt="2024-04-28T20:57:41.232" v="2943" actId="113"/>
          <ac:picMkLst>
            <pc:docMk/>
            <pc:sldMk cId="4092246427" sldId="8260"/>
            <ac:picMk id="5" creationId="{CAB5CC40-92E8-52DE-270E-424F66FDC3CE}"/>
          </ac:picMkLst>
        </pc:picChg>
        <pc:picChg chg="add mod">
          <ac:chgData name="Praveen Namakkal Mohankumar" userId="8059d15b-4f8c-44f0-86d6-597a7b49ae19" providerId="ADAL" clId="{4145B09C-FFFF-6C46-85BA-522EBB5F5558}" dt="2024-04-29T05:14:25.115" v="7172" actId="1036"/>
          <ac:picMkLst>
            <pc:docMk/>
            <pc:sldMk cId="4092246427" sldId="8260"/>
            <ac:picMk id="7" creationId="{EF9F650D-8B29-3074-62D6-5D4BC1B157B8}"/>
          </ac:picMkLst>
        </pc:picChg>
        <pc:picChg chg="add del mod">
          <ac:chgData name="Praveen Namakkal Mohankumar" userId="8059d15b-4f8c-44f0-86d6-597a7b49ae19" providerId="ADAL" clId="{4145B09C-FFFF-6C46-85BA-522EBB5F5558}" dt="2024-04-28T20:58:40.373" v="2962" actId="478"/>
          <ac:picMkLst>
            <pc:docMk/>
            <pc:sldMk cId="4092246427" sldId="8260"/>
            <ac:picMk id="15" creationId="{48C02CEC-60C0-5040-4CB0-704BD9B2F518}"/>
          </ac:picMkLst>
        </pc:picChg>
        <pc:picChg chg="add mod">
          <ac:chgData name="Praveen Namakkal Mohankumar" userId="8059d15b-4f8c-44f0-86d6-597a7b49ae19" providerId="ADAL" clId="{4145B09C-FFFF-6C46-85BA-522EBB5F5558}" dt="2024-04-29T05:14:25.115" v="7172" actId="1036"/>
          <ac:picMkLst>
            <pc:docMk/>
            <pc:sldMk cId="4092246427" sldId="8260"/>
            <ac:picMk id="19" creationId="{3D2B2A50-3524-980B-5D1A-209FB47AFC94}"/>
          </ac:picMkLst>
        </pc:picChg>
        <pc:picChg chg="add mod">
          <ac:chgData name="Praveen Namakkal Mohankumar" userId="8059d15b-4f8c-44f0-86d6-597a7b49ae19" providerId="ADAL" clId="{4145B09C-FFFF-6C46-85BA-522EBB5F5558}" dt="2024-04-28T21:01:47.416" v="3007"/>
          <ac:picMkLst>
            <pc:docMk/>
            <pc:sldMk cId="4092246427" sldId="8260"/>
            <ac:picMk id="25" creationId="{0D431071-DDB2-BE06-7EFC-B4A120E60C36}"/>
          </ac:picMkLst>
        </pc:picChg>
        <pc:picChg chg="add mod">
          <ac:chgData name="Praveen Namakkal Mohankumar" userId="8059d15b-4f8c-44f0-86d6-597a7b49ae19" providerId="ADAL" clId="{4145B09C-FFFF-6C46-85BA-522EBB5F5558}" dt="2024-04-28T21:01:45.519" v="3005"/>
          <ac:picMkLst>
            <pc:docMk/>
            <pc:sldMk cId="4092246427" sldId="8260"/>
            <ac:picMk id="31" creationId="{FE4CDDA7-605D-AEBA-F676-A59A4DFB160D}"/>
          </ac:picMkLst>
        </pc:picChg>
        <pc:picChg chg="add mod">
          <ac:chgData name="Praveen Namakkal Mohankumar" userId="8059d15b-4f8c-44f0-86d6-597a7b49ae19" providerId="ADAL" clId="{4145B09C-FFFF-6C46-85BA-522EBB5F5558}" dt="2024-04-28T21:02:07.043" v="3044"/>
          <ac:picMkLst>
            <pc:docMk/>
            <pc:sldMk cId="4092246427" sldId="8260"/>
            <ac:picMk id="34" creationId="{0D57C78E-89CD-5CD7-1F4B-465203BB054A}"/>
          </ac:picMkLst>
        </pc:picChg>
        <pc:picChg chg="add mod">
          <ac:chgData name="Praveen Namakkal Mohankumar" userId="8059d15b-4f8c-44f0-86d6-597a7b49ae19" providerId="ADAL" clId="{4145B09C-FFFF-6C46-85BA-522EBB5F5558}" dt="2024-04-28T21:02:07.043" v="3044"/>
          <ac:picMkLst>
            <pc:docMk/>
            <pc:sldMk cId="4092246427" sldId="8260"/>
            <ac:picMk id="43" creationId="{EDA901DD-B7FB-6E60-4C46-A3A32C45919D}"/>
          </ac:picMkLst>
        </pc:picChg>
        <pc:picChg chg="add mod">
          <ac:chgData name="Praveen Namakkal Mohankumar" userId="8059d15b-4f8c-44f0-86d6-597a7b49ae19" providerId="ADAL" clId="{4145B09C-FFFF-6C46-85BA-522EBB5F5558}" dt="2024-04-28T21:02:03.994" v="3041" actId="571"/>
          <ac:picMkLst>
            <pc:docMk/>
            <pc:sldMk cId="4092246427" sldId="8260"/>
            <ac:picMk id="46" creationId="{263D756A-32C6-1A6E-8EAD-A778DB46075C}"/>
          </ac:picMkLst>
        </pc:picChg>
        <pc:picChg chg="add mod">
          <ac:chgData name="Praveen Namakkal Mohankumar" userId="8059d15b-4f8c-44f0-86d6-597a7b49ae19" providerId="ADAL" clId="{4145B09C-FFFF-6C46-85BA-522EBB5F5558}" dt="2024-04-28T21:02:03.994" v="3041" actId="571"/>
          <ac:picMkLst>
            <pc:docMk/>
            <pc:sldMk cId="4092246427" sldId="8260"/>
            <ac:picMk id="55" creationId="{FA3077FB-8439-FD26-D1BE-7185CB69AE68}"/>
          </ac:picMkLst>
        </pc:picChg>
        <pc:picChg chg="add del mod">
          <ac:chgData name="Praveen Namakkal Mohankumar" userId="8059d15b-4f8c-44f0-86d6-597a7b49ae19" providerId="ADAL" clId="{4145B09C-FFFF-6C46-85BA-522EBB5F5558}" dt="2024-04-28T21:02:35.193" v="3053" actId="478"/>
          <ac:picMkLst>
            <pc:docMk/>
            <pc:sldMk cId="4092246427" sldId="8260"/>
            <ac:picMk id="58" creationId="{EDD3CC8C-3497-5376-D6F8-7B388803FE29}"/>
          </ac:picMkLst>
        </pc:picChg>
        <pc:picChg chg="add del mod">
          <ac:chgData name="Praveen Namakkal Mohankumar" userId="8059d15b-4f8c-44f0-86d6-597a7b49ae19" providerId="ADAL" clId="{4145B09C-FFFF-6C46-85BA-522EBB5F5558}" dt="2024-04-28T21:03:19.238" v="3090" actId="478"/>
          <ac:picMkLst>
            <pc:docMk/>
            <pc:sldMk cId="4092246427" sldId="8260"/>
            <ac:picMk id="67" creationId="{76C44B6A-2CE5-3EDF-8AD9-DDEF6C138789}"/>
          </ac:picMkLst>
        </pc:picChg>
        <pc:picChg chg="add mod">
          <ac:chgData name="Praveen Namakkal Mohankumar" userId="8059d15b-4f8c-44f0-86d6-597a7b49ae19" providerId="ADAL" clId="{4145B09C-FFFF-6C46-85BA-522EBB5F5558}" dt="2024-04-29T05:14:25.115" v="7172" actId="1036"/>
          <ac:picMkLst>
            <pc:docMk/>
            <pc:sldMk cId="4092246427" sldId="8260"/>
            <ac:picMk id="68" creationId="{6F8E43D5-FE9A-D773-1C3D-F1D151BD7597}"/>
          </ac:picMkLst>
        </pc:picChg>
        <pc:picChg chg="add del mod">
          <ac:chgData name="Praveen Namakkal Mohankumar" userId="8059d15b-4f8c-44f0-86d6-597a7b49ae19" providerId="ADAL" clId="{4145B09C-FFFF-6C46-85BA-522EBB5F5558}" dt="2024-04-29T19:32:57.614" v="10977" actId="478"/>
          <ac:picMkLst>
            <pc:docMk/>
            <pc:sldMk cId="4092246427" sldId="8260"/>
            <ac:picMk id="69" creationId="{7738FF83-32E1-64C2-9B0F-5DF03C4838CD}"/>
          </ac:picMkLst>
        </pc:picChg>
        <pc:picChg chg="add mod">
          <ac:chgData name="Praveen Namakkal Mohankumar" userId="8059d15b-4f8c-44f0-86d6-597a7b49ae19" providerId="ADAL" clId="{4145B09C-FFFF-6C46-85BA-522EBB5F5558}" dt="2024-04-29T19:33:42.426" v="10980" actId="1076"/>
          <ac:picMkLst>
            <pc:docMk/>
            <pc:sldMk cId="4092246427" sldId="8260"/>
            <ac:picMk id="73" creationId="{D0494366-E93A-1574-ECFB-67702F8B1565}"/>
          </ac:picMkLst>
        </pc:picChg>
        <pc:picChg chg="del">
          <ac:chgData name="Praveen Namakkal Mohankumar" userId="8059d15b-4f8c-44f0-86d6-597a7b49ae19" providerId="ADAL" clId="{4145B09C-FFFF-6C46-85BA-522EBB5F5558}" dt="2024-04-28T20:55:48" v="2903" actId="478"/>
          <ac:picMkLst>
            <pc:docMk/>
            <pc:sldMk cId="4092246427" sldId="8260"/>
            <ac:picMk id="87" creationId="{8BAABC8D-6120-D52F-F95C-390D84472862}"/>
          </ac:picMkLst>
        </pc:picChg>
        <pc:picChg chg="del">
          <ac:chgData name="Praveen Namakkal Mohankumar" userId="8059d15b-4f8c-44f0-86d6-597a7b49ae19" providerId="ADAL" clId="{4145B09C-FFFF-6C46-85BA-522EBB5F5558}" dt="2024-04-28T20:55:48" v="2903" actId="478"/>
          <ac:picMkLst>
            <pc:docMk/>
            <pc:sldMk cId="4092246427" sldId="8260"/>
            <ac:picMk id="88" creationId="{986C04FA-4D41-E0C5-3F0C-41DBA5D92F37}"/>
          </ac:picMkLst>
        </pc:picChg>
        <pc:picChg chg="del">
          <ac:chgData name="Praveen Namakkal Mohankumar" userId="8059d15b-4f8c-44f0-86d6-597a7b49ae19" providerId="ADAL" clId="{4145B09C-FFFF-6C46-85BA-522EBB5F5558}" dt="2024-04-28T20:55:48" v="2903" actId="478"/>
          <ac:picMkLst>
            <pc:docMk/>
            <pc:sldMk cId="4092246427" sldId="8260"/>
            <ac:picMk id="89" creationId="{E3866A35-D2E7-36AD-E21F-E5A1958A9963}"/>
          </ac:picMkLst>
        </pc:picChg>
        <pc:cxnChg chg="add mod">
          <ac:chgData name="Praveen Namakkal Mohankumar" userId="8059d15b-4f8c-44f0-86d6-597a7b49ae19" providerId="ADAL" clId="{4145B09C-FFFF-6C46-85BA-522EBB5F5558}" dt="2024-04-29T05:14:25.115" v="7172" actId="1036"/>
          <ac:cxnSpMkLst>
            <pc:docMk/>
            <pc:sldMk cId="4092246427" sldId="8260"/>
            <ac:cxnSpMk id="9" creationId="{27BE93EE-67A7-EDCC-18B7-9415466091AB}"/>
          </ac:cxnSpMkLst>
        </pc:cxnChg>
        <pc:cxnChg chg="add mod">
          <ac:chgData name="Praveen Namakkal Mohankumar" userId="8059d15b-4f8c-44f0-86d6-597a7b49ae19" providerId="ADAL" clId="{4145B09C-FFFF-6C46-85BA-522EBB5F5558}" dt="2024-04-29T05:14:25.115" v="7172" actId="1036"/>
          <ac:cxnSpMkLst>
            <pc:docMk/>
            <pc:sldMk cId="4092246427" sldId="8260"/>
            <ac:cxnSpMk id="16" creationId="{AD3682D4-F74D-C06E-38E3-C5AD36EC0A2D}"/>
          </ac:cxnSpMkLst>
        </pc:cxnChg>
        <pc:cxnChg chg="add mod">
          <ac:chgData name="Praveen Namakkal Mohankumar" userId="8059d15b-4f8c-44f0-86d6-597a7b49ae19" providerId="ADAL" clId="{4145B09C-FFFF-6C46-85BA-522EBB5F5558}" dt="2024-04-28T21:01:47.416" v="3007"/>
          <ac:cxnSpMkLst>
            <pc:docMk/>
            <pc:sldMk cId="4092246427" sldId="8260"/>
            <ac:cxnSpMk id="22" creationId="{D4449413-2436-2F6F-A13C-AB942EE58492}"/>
          </ac:cxnSpMkLst>
        </pc:cxnChg>
        <pc:cxnChg chg="add mod">
          <ac:chgData name="Praveen Namakkal Mohankumar" userId="8059d15b-4f8c-44f0-86d6-597a7b49ae19" providerId="ADAL" clId="{4145B09C-FFFF-6C46-85BA-522EBB5F5558}" dt="2024-04-28T21:01:45.519" v="3005"/>
          <ac:cxnSpMkLst>
            <pc:docMk/>
            <pc:sldMk cId="4092246427" sldId="8260"/>
            <ac:cxnSpMk id="28" creationId="{5AD8C192-7F6E-71F3-1D1B-F564137C133F}"/>
          </ac:cxnSpMkLst>
        </pc:cxnChg>
        <pc:cxnChg chg="add mod">
          <ac:chgData name="Praveen Namakkal Mohankumar" userId="8059d15b-4f8c-44f0-86d6-597a7b49ae19" providerId="ADAL" clId="{4145B09C-FFFF-6C46-85BA-522EBB5F5558}" dt="2024-04-28T21:02:07.043" v="3044"/>
          <ac:cxnSpMkLst>
            <pc:docMk/>
            <pc:sldMk cId="4092246427" sldId="8260"/>
            <ac:cxnSpMk id="35" creationId="{DC7B4C2D-412B-7C7C-D852-156D1B87242A}"/>
          </ac:cxnSpMkLst>
        </pc:cxnChg>
        <pc:cxnChg chg="add mod">
          <ac:chgData name="Praveen Namakkal Mohankumar" userId="8059d15b-4f8c-44f0-86d6-597a7b49ae19" providerId="ADAL" clId="{4145B09C-FFFF-6C46-85BA-522EBB5F5558}" dt="2024-04-28T21:02:07.043" v="3044"/>
          <ac:cxnSpMkLst>
            <pc:docMk/>
            <pc:sldMk cId="4092246427" sldId="8260"/>
            <ac:cxnSpMk id="40" creationId="{5FC707BE-6A9E-393D-10CE-0B275CCD9840}"/>
          </ac:cxnSpMkLst>
        </pc:cxnChg>
        <pc:cxnChg chg="add mod">
          <ac:chgData name="Praveen Namakkal Mohankumar" userId="8059d15b-4f8c-44f0-86d6-597a7b49ae19" providerId="ADAL" clId="{4145B09C-FFFF-6C46-85BA-522EBB5F5558}" dt="2024-04-28T21:02:03.994" v="3041" actId="571"/>
          <ac:cxnSpMkLst>
            <pc:docMk/>
            <pc:sldMk cId="4092246427" sldId="8260"/>
            <ac:cxnSpMk id="47" creationId="{8714DAF5-EF33-B58D-D1E3-CB6436601675}"/>
          </ac:cxnSpMkLst>
        </pc:cxnChg>
        <pc:cxnChg chg="add mod">
          <ac:chgData name="Praveen Namakkal Mohankumar" userId="8059d15b-4f8c-44f0-86d6-597a7b49ae19" providerId="ADAL" clId="{4145B09C-FFFF-6C46-85BA-522EBB5F5558}" dt="2024-04-28T21:02:03.994" v="3041" actId="571"/>
          <ac:cxnSpMkLst>
            <pc:docMk/>
            <pc:sldMk cId="4092246427" sldId="8260"/>
            <ac:cxnSpMk id="52" creationId="{74A625C3-8131-D755-2154-6C1E332B28FF}"/>
          </ac:cxnSpMkLst>
        </pc:cxnChg>
        <pc:cxnChg chg="add mod">
          <ac:chgData name="Praveen Namakkal Mohankumar" userId="8059d15b-4f8c-44f0-86d6-597a7b49ae19" providerId="ADAL" clId="{4145B09C-FFFF-6C46-85BA-522EBB5F5558}" dt="2024-04-29T05:14:25.115" v="7172" actId="1036"/>
          <ac:cxnSpMkLst>
            <pc:docMk/>
            <pc:sldMk cId="4092246427" sldId="8260"/>
            <ac:cxnSpMk id="59" creationId="{07DAFD49-A4A3-D022-7CD4-764236189E7F}"/>
          </ac:cxnSpMkLst>
        </pc:cxnChg>
        <pc:cxnChg chg="add mod">
          <ac:chgData name="Praveen Namakkal Mohankumar" userId="8059d15b-4f8c-44f0-86d6-597a7b49ae19" providerId="ADAL" clId="{4145B09C-FFFF-6C46-85BA-522EBB5F5558}" dt="2024-04-29T05:14:25.115" v="7172" actId="1036"/>
          <ac:cxnSpMkLst>
            <pc:docMk/>
            <pc:sldMk cId="4092246427" sldId="8260"/>
            <ac:cxnSpMk id="64" creationId="{C5EC7F32-C882-F850-8E8E-4E68E472DF00}"/>
          </ac:cxnSpMkLst>
        </pc:cxnChg>
      </pc:sldChg>
      <pc:sldChg chg="addSp delSp modSp add mod delAnim modAnim">
        <pc:chgData name="Praveen Namakkal Mohankumar" userId="8059d15b-4f8c-44f0-86d6-597a7b49ae19" providerId="ADAL" clId="{4145B09C-FFFF-6C46-85BA-522EBB5F5558}" dt="2024-04-29T20:19:53.570" v="11690" actId="1076"/>
        <pc:sldMkLst>
          <pc:docMk/>
          <pc:sldMk cId="3609932326" sldId="8261"/>
        </pc:sldMkLst>
        <pc:spChg chg="mod">
          <ac:chgData name="Praveen Namakkal Mohankumar" userId="8059d15b-4f8c-44f0-86d6-597a7b49ae19" providerId="ADAL" clId="{4145B09C-FFFF-6C46-85BA-522EBB5F5558}" dt="2024-04-28T21:07:47.338" v="3147" actId="2711"/>
          <ac:spMkLst>
            <pc:docMk/>
            <pc:sldMk cId="3609932326" sldId="8261"/>
            <ac:spMk id="2" creationId="{00000000-0000-0000-0000-000000000000}"/>
          </ac:spMkLst>
        </pc:spChg>
        <pc:spChg chg="del">
          <ac:chgData name="Praveen Namakkal Mohankumar" userId="8059d15b-4f8c-44f0-86d6-597a7b49ae19" providerId="ADAL" clId="{4145B09C-FFFF-6C46-85BA-522EBB5F5558}" dt="2024-04-28T21:05:04.199" v="3114" actId="478"/>
          <ac:spMkLst>
            <pc:docMk/>
            <pc:sldMk cId="3609932326" sldId="8261"/>
            <ac:spMk id="3" creationId="{743A6797-087C-87D9-7554-08AE98B3C8D8}"/>
          </ac:spMkLst>
        </pc:spChg>
        <pc:spChg chg="add del mod">
          <ac:chgData name="Praveen Namakkal Mohankumar" userId="8059d15b-4f8c-44f0-86d6-597a7b49ae19" providerId="ADAL" clId="{4145B09C-FFFF-6C46-85BA-522EBB5F5558}" dt="2024-04-28T21:17:30.505" v="3557" actId="478"/>
          <ac:spMkLst>
            <pc:docMk/>
            <pc:sldMk cId="3609932326" sldId="8261"/>
            <ac:spMk id="4" creationId="{2123AE4C-ACD7-D1C6-24A0-FECD3EDC1809}"/>
          </ac:spMkLst>
        </pc:spChg>
        <pc:spChg chg="del">
          <ac:chgData name="Praveen Namakkal Mohankumar" userId="8059d15b-4f8c-44f0-86d6-597a7b49ae19" providerId="ADAL" clId="{4145B09C-FFFF-6C46-85BA-522EBB5F5558}" dt="2024-04-28T21:05:04.199" v="3114" actId="478"/>
          <ac:spMkLst>
            <pc:docMk/>
            <pc:sldMk cId="3609932326" sldId="8261"/>
            <ac:spMk id="6" creationId="{25B6AC1D-A81D-B310-B0DD-819A60E03878}"/>
          </ac:spMkLst>
        </pc:spChg>
        <pc:spChg chg="add mod">
          <ac:chgData name="Praveen Namakkal Mohankumar" userId="8059d15b-4f8c-44f0-86d6-597a7b49ae19" providerId="ADAL" clId="{4145B09C-FFFF-6C46-85BA-522EBB5F5558}" dt="2024-04-29T05:18:04.598" v="7233" actId="1036"/>
          <ac:spMkLst>
            <pc:docMk/>
            <pc:sldMk cId="3609932326" sldId="8261"/>
            <ac:spMk id="8" creationId="{6762E3B6-EEB3-3C8A-AB7F-20494C47F1A2}"/>
          </ac:spMkLst>
        </pc:spChg>
        <pc:spChg chg="del">
          <ac:chgData name="Praveen Namakkal Mohankumar" userId="8059d15b-4f8c-44f0-86d6-597a7b49ae19" providerId="ADAL" clId="{4145B09C-FFFF-6C46-85BA-522EBB5F5558}" dt="2024-04-28T21:05:04.199" v="3114" actId="478"/>
          <ac:spMkLst>
            <pc:docMk/>
            <pc:sldMk cId="3609932326" sldId="8261"/>
            <ac:spMk id="10" creationId="{E655B097-6336-B674-EF81-9F923A1D05A0}"/>
          </ac:spMkLst>
        </pc:spChg>
        <pc:spChg chg="add del mod">
          <ac:chgData name="Praveen Namakkal Mohankumar" userId="8059d15b-4f8c-44f0-86d6-597a7b49ae19" providerId="ADAL" clId="{4145B09C-FFFF-6C46-85BA-522EBB5F5558}" dt="2024-04-29T05:09:36.078" v="7001" actId="478"/>
          <ac:spMkLst>
            <pc:docMk/>
            <pc:sldMk cId="3609932326" sldId="8261"/>
            <ac:spMk id="11" creationId="{00000000-0000-0000-0000-000000000000}"/>
          </ac:spMkLst>
        </pc:spChg>
        <pc:spChg chg="del">
          <ac:chgData name="Praveen Namakkal Mohankumar" userId="8059d15b-4f8c-44f0-86d6-597a7b49ae19" providerId="ADAL" clId="{4145B09C-FFFF-6C46-85BA-522EBB5F5558}" dt="2024-04-28T21:05:04.199" v="3114" actId="478"/>
          <ac:spMkLst>
            <pc:docMk/>
            <pc:sldMk cId="3609932326" sldId="8261"/>
            <ac:spMk id="12" creationId="{8CBB60A8-437F-5E25-7D00-743F7DCAD5EF}"/>
          </ac:spMkLst>
        </pc:spChg>
        <pc:spChg chg="del">
          <ac:chgData name="Praveen Namakkal Mohankumar" userId="8059d15b-4f8c-44f0-86d6-597a7b49ae19" providerId="ADAL" clId="{4145B09C-FFFF-6C46-85BA-522EBB5F5558}" dt="2024-04-28T21:05:04.199" v="3114" actId="478"/>
          <ac:spMkLst>
            <pc:docMk/>
            <pc:sldMk cId="3609932326" sldId="8261"/>
            <ac:spMk id="13" creationId="{7A794161-458A-F119-F7B3-2B5F40612239}"/>
          </ac:spMkLst>
        </pc:spChg>
        <pc:spChg chg="del">
          <ac:chgData name="Praveen Namakkal Mohankumar" userId="8059d15b-4f8c-44f0-86d6-597a7b49ae19" providerId="ADAL" clId="{4145B09C-FFFF-6C46-85BA-522EBB5F5558}" dt="2024-04-28T21:05:04.199" v="3114" actId="478"/>
          <ac:spMkLst>
            <pc:docMk/>
            <pc:sldMk cId="3609932326" sldId="8261"/>
            <ac:spMk id="14" creationId="{8226D814-831A-4F1B-6934-9D90E70E2220}"/>
          </ac:spMkLst>
        </pc:spChg>
        <pc:spChg chg="add mod">
          <ac:chgData name="Praveen Namakkal Mohankumar" userId="8059d15b-4f8c-44f0-86d6-597a7b49ae19" providerId="ADAL" clId="{4145B09C-FFFF-6C46-85BA-522EBB5F5558}" dt="2024-04-29T05:18:04.598" v="7233" actId="1036"/>
          <ac:spMkLst>
            <pc:docMk/>
            <pc:sldMk cId="3609932326" sldId="8261"/>
            <ac:spMk id="15" creationId="{E039DF4E-89C9-58A1-5C00-E22E2AF4615B}"/>
          </ac:spMkLst>
        </pc:spChg>
        <pc:spChg chg="del">
          <ac:chgData name="Praveen Namakkal Mohankumar" userId="8059d15b-4f8c-44f0-86d6-597a7b49ae19" providerId="ADAL" clId="{4145B09C-FFFF-6C46-85BA-522EBB5F5558}" dt="2024-04-28T21:05:04.199" v="3114" actId="478"/>
          <ac:spMkLst>
            <pc:docMk/>
            <pc:sldMk cId="3609932326" sldId="8261"/>
            <ac:spMk id="17" creationId="{82293AC8-2E07-95C5-EE67-D1AA10815291}"/>
          </ac:spMkLst>
        </pc:spChg>
        <pc:spChg chg="del">
          <ac:chgData name="Praveen Namakkal Mohankumar" userId="8059d15b-4f8c-44f0-86d6-597a7b49ae19" providerId="ADAL" clId="{4145B09C-FFFF-6C46-85BA-522EBB5F5558}" dt="2024-04-28T21:05:04.199" v="3114" actId="478"/>
          <ac:spMkLst>
            <pc:docMk/>
            <pc:sldMk cId="3609932326" sldId="8261"/>
            <ac:spMk id="18" creationId="{DF1A11B9-FE4C-D14E-4101-F57FF1424E72}"/>
          </ac:spMkLst>
        </pc:spChg>
        <pc:spChg chg="add mod">
          <ac:chgData name="Praveen Namakkal Mohankumar" userId="8059d15b-4f8c-44f0-86d6-597a7b49ae19" providerId="ADAL" clId="{4145B09C-FFFF-6C46-85BA-522EBB5F5558}" dt="2024-04-29T05:18:04.598" v="7233" actId="1036"/>
          <ac:spMkLst>
            <pc:docMk/>
            <pc:sldMk cId="3609932326" sldId="8261"/>
            <ac:spMk id="20" creationId="{9F582235-30D0-14E3-D811-095F433251DE}"/>
          </ac:spMkLst>
        </pc:spChg>
        <pc:spChg chg="add del mod">
          <ac:chgData name="Praveen Namakkal Mohankumar" userId="8059d15b-4f8c-44f0-86d6-597a7b49ae19" providerId="ADAL" clId="{4145B09C-FFFF-6C46-85BA-522EBB5F5558}" dt="2024-04-28T21:14:22.506" v="3469" actId="478"/>
          <ac:spMkLst>
            <pc:docMk/>
            <pc:sldMk cId="3609932326" sldId="8261"/>
            <ac:spMk id="21" creationId="{8E129FC9-8883-4B1F-7E13-0C7AB3B854A0}"/>
          </ac:spMkLst>
        </pc:spChg>
        <pc:spChg chg="add mod">
          <ac:chgData name="Praveen Namakkal Mohankumar" userId="8059d15b-4f8c-44f0-86d6-597a7b49ae19" providerId="ADAL" clId="{4145B09C-FFFF-6C46-85BA-522EBB5F5558}" dt="2024-04-29T19:36:54.161" v="11014" actId="1035"/>
          <ac:spMkLst>
            <pc:docMk/>
            <pc:sldMk cId="3609932326" sldId="8261"/>
            <ac:spMk id="22" creationId="{3A92AB65-313B-F942-A889-F0693C703EFE}"/>
          </ac:spMkLst>
        </pc:spChg>
        <pc:spChg chg="add mod">
          <ac:chgData name="Praveen Namakkal Mohankumar" userId="8059d15b-4f8c-44f0-86d6-597a7b49ae19" providerId="ADAL" clId="{4145B09C-FFFF-6C46-85BA-522EBB5F5558}" dt="2024-04-29T19:36:54.161" v="11014" actId="1035"/>
          <ac:spMkLst>
            <pc:docMk/>
            <pc:sldMk cId="3609932326" sldId="8261"/>
            <ac:spMk id="23" creationId="{18E86526-1C0F-CFE6-EF5F-CA8707622A20}"/>
          </ac:spMkLst>
        </pc:spChg>
        <pc:spChg chg="add del mod">
          <ac:chgData name="Praveen Namakkal Mohankumar" userId="8059d15b-4f8c-44f0-86d6-597a7b49ae19" providerId="ADAL" clId="{4145B09C-FFFF-6C46-85BA-522EBB5F5558}" dt="2024-04-28T21:18:47.877" v="3626" actId="478"/>
          <ac:spMkLst>
            <pc:docMk/>
            <pc:sldMk cId="3609932326" sldId="8261"/>
            <ac:spMk id="24" creationId="{E4903C85-960D-9DA0-FC98-74C14D8CE734}"/>
          </ac:spMkLst>
        </pc:spChg>
        <pc:spChg chg="add mod">
          <ac:chgData name="Praveen Namakkal Mohankumar" userId="8059d15b-4f8c-44f0-86d6-597a7b49ae19" providerId="ADAL" clId="{4145B09C-FFFF-6C46-85BA-522EBB5F5558}" dt="2024-04-29T05:18:04.598" v="7233" actId="1036"/>
          <ac:spMkLst>
            <pc:docMk/>
            <pc:sldMk cId="3609932326" sldId="8261"/>
            <ac:spMk id="25" creationId="{257F7BC1-1943-C3D6-7F5F-F7E9FE6EC9EE}"/>
          </ac:spMkLst>
        </pc:spChg>
        <pc:spChg chg="add del mod">
          <ac:chgData name="Praveen Namakkal Mohankumar" userId="8059d15b-4f8c-44f0-86d6-597a7b49ae19" providerId="ADAL" clId="{4145B09C-FFFF-6C46-85BA-522EBB5F5558}" dt="2024-04-28T21:17:32.648" v="3559" actId="478"/>
          <ac:spMkLst>
            <pc:docMk/>
            <pc:sldMk cId="3609932326" sldId="8261"/>
            <ac:spMk id="26" creationId="{C907F3EA-246F-5A8B-716B-85709F5FD91C}"/>
          </ac:spMkLst>
        </pc:spChg>
        <pc:spChg chg="add del mod">
          <ac:chgData name="Praveen Namakkal Mohankumar" userId="8059d15b-4f8c-44f0-86d6-597a7b49ae19" providerId="ADAL" clId="{4145B09C-FFFF-6C46-85BA-522EBB5F5558}" dt="2024-04-28T21:17:31.768" v="3558" actId="478"/>
          <ac:spMkLst>
            <pc:docMk/>
            <pc:sldMk cId="3609932326" sldId="8261"/>
            <ac:spMk id="27" creationId="{84C0A544-156F-E614-DA3E-75159100115B}"/>
          </ac:spMkLst>
        </pc:spChg>
        <pc:spChg chg="add mod">
          <ac:chgData name="Praveen Namakkal Mohankumar" userId="8059d15b-4f8c-44f0-86d6-597a7b49ae19" providerId="ADAL" clId="{4145B09C-FFFF-6C46-85BA-522EBB5F5558}" dt="2024-04-29T19:36:22.890" v="11002" actId="1036"/>
          <ac:spMkLst>
            <pc:docMk/>
            <pc:sldMk cId="3609932326" sldId="8261"/>
            <ac:spMk id="28" creationId="{18D46880-CD0C-BEAB-44E5-B3924F7B9C88}"/>
          </ac:spMkLst>
        </pc:spChg>
        <pc:spChg chg="add mod">
          <ac:chgData name="Praveen Namakkal Mohankumar" userId="8059d15b-4f8c-44f0-86d6-597a7b49ae19" providerId="ADAL" clId="{4145B09C-FFFF-6C46-85BA-522EBB5F5558}" dt="2024-04-29T19:36:23.320" v="11003" actId="1076"/>
          <ac:spMkLst>
            <pc:docMk/>
            <pc:sldMk cId="3609932326" sldId="8261"/>
            <ac:spMk id="29" creationId="{099EC75D-E6F7-DAA6-6129-6E6F8B4C9AA1}"/>
          </ac:spMkLst>
        </pc:spChg>
        <pc:spChg chg="add mod">
          <ac:chgData name="Praveen Namakkal Mohankumar" userId="8059d15b-4f8c-44f0-86d6-597a7b49ae19" providerId="ADAL" clId="{4145B09C-FFFF-6C46-85BA-522EBB5F5558}" dt="2024-04-29T05:09:30.618" v="6998"/>
          <ac:spMkLst>
            <pc:docMk/>
            <pc:sldMk cId="3609932326" sldId="8261"/>
            <ac:spMk id="30" creationId="{26444200-E076-B72A-BD74-2B6992D45E0B}"/>
          </ac:spMkLst>
        </pc:spChg>
        <pc:spChg chg="add del mod">
          <ac:chgData name="Praveen Namakkal Mohankumar" userId="8059d15b-4f8c-44f0-86d6-597a7b49ae19" providerId="ADAL" clId="{4145B09C-FFFF-6C46-85BA-522EBB5F5558}" dt="2024-04-29T05:09:38.340" v="7003" actId="20577"/>
          <ac:spMkLst>
            <pc:docMk/>
            <pc:sldMk cId="3609932326" sldId="8261"/>
            <ac:spMk id="31" creationId="{CEDEEDC2-E582-B15D-2E74-DCBEB1633474}"/>
          </ac:spMkLst>
        </pc:spChg>
        <pc:spChg chg="add mod">
          <ac:chgData name="Praveen Namakkal Mohankumar" userId="8059d15b-4f8c-44f0-86d6-597a7b49ae19" providerId="ADAL" clId="{4145B09C-FFFF-6C46-85BA-522EBB5F5558}" dt="2024-04-29T20:19:53.570" v="11690" actId="1076"/>
          <ac:spMkLst>
            <pc:docMk/>
            <pc:sldMk cId="3609932326" sldId="8261"/>
            <ac:spMk id="32" creationId="{7CFA079A-D297-45F4-7412-2D7F6566E8DF}"/>
          </ac:spMkLst>
        </pc:spChg>
        <pc:spChg chg="del">
          <ac:chgData name="Praveen Namakkal Mohankumar" userId="8059d15b-4f8c-44f0-86d6-597a7b49ae19" providerId="ADAL" clId="{4145B09C-FFFF-6C46-85BA-522EBB5F5558}" dt="2024-04-28T21:05:04.199" v="3114" actId="478"/>
          <ac:spMkLst>
            <pc:docMk/>
            <pc:sldMk cId="3609932326" sldId="8261"/>
            <ac:spMk id="56" creationId="{5A901848-453B-C29B-EDD0-4EAB5CDBD533}"/>
          </ac:spMkLst>
        </pc:spChg>
        <pc:spChg chg="del">
          <ac:chgData name="Praveen Namakkal Mohankumar" userId="8059d15b-4f8c-44f0-86d6-597a7b49ae19" providerId="ADAL" clId="{4145B09C-FFFF-6C46-85BA-522EBB5F5558}" dt="2024-04-28T21:05:04.199" v="3114" actId="478"/>
          <ac:spMkLst>
            <pc:docMk/>
            <pc:sldMk cId="3609932326" sldId="8261"/>
            <ac:spMk id="57" creationId="{B1B58480-47A4-39D5-8937-84B3F9F4B9D9}"/>
          </ac:spMkLst>
        </pc:spChg>
        <pc:spChg chg="del">
          <ac:chgData name="Praveen Namakkal Mohankumar" userId="8059d15b-4f8c-44f0-86d6-597a7b49ae19" providerId="ADAL" clId="{4145B09C-FFFF-6C46-85BA-522EBB5F5558}" dt="2024-04-28T21:05:04.199" v="3114" actId="478"/>
          <ac:spMkLst>
            <pc:docMk/>
            <pc:sldMk cId="3609932326" sldId="8261"/>
            <ac:spMk id="60" creationId="{8B4A4F1F-30B5-B71E-5B92-1D8B593FA8DC}"/>
          </ac:spMkLst>
        </pc:spChg>
        <pc:spChg chg="del">
          <ac:chgData name="Praveen Namakkal Mohankumar" userId="8059d15b-4f8c-44f0-86d6-597a7b49ae19" providerId="ADAL" clId="{4145B09C-FFFF-6C46-85BA-522EBB5F5558}" dt="2024-04-28T21:05:04.199" v="3114" actId="478"/>
          <ac:spMkLst>
            <pc:docMk/>
            <pc:sldMk cId="3609932326" sldId="8261"/>
            <ac:spMk id="61" creationId="{11A65FE8-68C7-1E08-9FC9-33D879F89570}"/>
          </ac:spMkLst>
        </pc:spChg>
        <pc:spChg chg="del">
          <ac:chgData name="Praveen Namakkal Mohankumar" userId="8059d15b-4f8c-44f0-86d6-597a7b49ae19" providerId="ADAL" clId="{4145B09C-FFFF-6C46-85BA-522EBB5F5558}" dt="2024-04-28T21:05:04.199" v="3114" actId="478"/>
          <ac:spMkLst>
            <pc:docMk/>
            <pc:sldMk cId="3609932326" sldId="8261"/>
            <ac:spMk id="62" creationId="{D778AAFE-A048-9752-6AC0-27A7C1443C36}"/>
          </ac:spMkLst>
        </pc:spChg>
        <pc:spChg chg="del">
          <ac:chgData name="Praveen Namakkal Mohankumar" userId="8059d15b-4f8c-44f0-86d6-597a7b49ae19" providerId="ADAL" clId="{4145B09C-FFFF-6C46-85BA-522EBB5F5558}" dt="2024-04-28T21:05:04.199" v="3114" actId="478"/>
          <ac:spMkLst>
            <pc:docMk/>
            <pc:sldMk cId="3609932326" sldId="8261"/>
            <ac:spMk id="63" creationId="{4F25833F-CF30-5C36-1553-6211909D6A55}"/>
          </ac:spMkLst>
        </pc:spChg>
        <pc:spChg chg="del">
          <ac:chgData name="Praveen Namakkal Mohankumar" userId="8059d15b-4f8c-44f0-86d6-597a7b49ae19" providerId="ADAL" clId="{4145B09C-FFFF-6C46-85BA-522EBB5F5558}" dt="2024-04-28T21:05:04.199" v="3114" actId="478"/>
          <ac:spMkLst>
            <pc:docMk/>
            <pc:sldMk cId="3609932326" sldId="8261"/>
            <ac:spMk id="65" creationId="{D333C4B3-00EB-0DE4-1D6E-C6C9D6ABCAFF}"/>
          </ac:spMkLst>
        </pc:spChg>
        <pc:spChg chg="del">
          <ac:chgData name="Praveen Namakkal Mohankumar" userId="8059d15b-4f8c-44f0-86d6-597a7b49ae19" providerId="ADAL" clId="{4145B09C-FFFF-6C46-85BA-522EBB5F5558}" dt="2024-04-28T21:05:04.199" v="3114" actId="478"/>
          <ac:spMkLst>
            <pc:docMk/>
            <pc:sldMk cId="3609932326" sldId="8261"/>
            <ac:spMk id="66" creationId="{BBCC90E2-41B5-40D8-8587-96B9F40CF5E0}"/>
          </ac:spMkLst>
        </pc:spChg>
        <pc:picChg chg="mod">
          <ac:chgData name="Praveen Namakkal Mohankumar" userId="8059d15b-4f8c-44f0-86d6-597a7b49ae19" providerId="ADAL" clId="{4145B09C-FFFF-6C46-85BA-522EBB5F5558}" dt="2024-04-28T21:07:47.338" v="3147" actId="2711"/>
          <ac:picMkLst>
            <pc:docMk/>
            <pc:sldMk cId="3609932326" sldId="8261"/>
            <ac:picMk id="5" creationId="{CAB5CC40-92E8-52DE-270E-424F66FDC3CE}"/>
          </ac:picMkLst>
        </pc:picChg>
        <pc:picChg chg="del">
          <ac:chgData name="Praveen Namakkal Mohankumar" userId="8059d15b-4f8c-44f0-86d6-597a7b49ae19" providerId="ADAL" clId="{4145B09C-FFFF-6C46-85BA-522EBB5F5558}" dt="2024-04-28T21:05:04.199" v="3114" actId="478"/>
          <ac:picMkLst>
            <pc:docMk/>
            <pc:sldMk cId="3609932326" sldId="8261"/>
            <ac:picMk id="7" creationId="{EF9F650D-8B29-3074-62D6-5D4BC1B157B8}"/>
          </ac:picMkLst>
        </pc:picChg>
        <pc:picChg chg="del">
          <ac:chgData name="Praveen Namakkal Mohankumar" userId="8059d15b-4f8c-44f0-86d6-597a7b49ae19" providerId="ADAL" clId="{4145B09C-FFFF-6C46-85BA-522EBB5F5558}" dt="2024-04-28T21:05:04.199" v="3114" actId="478"/>
          <ac:picMkLst>
            <pc:docMk/>
            <pc:sldMk cId="3609932326" sldId="8261"/>
            <ac:picMk id="19" creationId="{3D2B2A50-3524-980B-5D1A-209FB47AFC94}"/>
          </ac:picMkLst>
        </pc:picChg>
        <pc:picChg chg="del">
          <ac:chgData name="Praveen Namakkal Mohankumar" userId="8059d15b-4f8c-44f0-86d6-597a7b49ae19" providerId="ADAL" clId="{4145B09C-FFFF-6C46-85BA-522EBB5F5558}" dt="2024-04-28T21:05:04.199" v="3114" actId="478"/>
          <ac:picMkLst>
            <pc:docMk/>
            <pc:sldMk cId="3609932326" sldId="8261"/>
            <ac:picMk id="68" creationId="{6F8E43D5-FE9A-D773-1C3D-F1D151BD7597}"/>
          </ac:picMkLst>
        </pc:picChg>
        <pc:picChg chg="del">
          <ac:chgData name="Praveen Namakkal Mohankumar" userId="8059d15b-4f8c-44f0-86d6-597a7b49ae19" providerId="ADAL" clId="{4145B09C-FFFF-6C46-85BA-522EBB5F5558}" dt="2024-04-28T21:05:04.199" v="3114" actId="478"/>
          <ac:picMkLst>
            <pc:docMk/>
            <pc:sldMk cId="3609932326" sldId="8261"/>
            <ac:picMk id="69" creationId="{7738FF83-32E1-64C2-9B0F-5DF03C4838CD}"/>
          </ac:picMkLst>
        </pc:picChg>
        <pc:cxnChg chg="del">
          <ac:chgData name="Praveen Namakkal Mohankumar" userId="8059d15b-4f8c-44f0-86d6-597a7b49ae19" providerId="ADAL" clId="{4145B09C-FFFF-6C46-85BA-522EBB5F5558}" dt="2024-04-28T21:05:04.199" v="3114" actId="478"/>
          <ac:cxnSpMkLst>
            <pc:docMk/>
            <pc:sldMk cId="3609932326" sldId="8261"/>
            <ac:cxnSpMk id="9" creationId="{27BE93EE-67A7-EDCC-18B7-9415466091AB}"/>
          </ac:cxnSpMkLst>
        </pc:cxnChg>
        <pc:cxnChg chg="del">
          <ac:chgData name="Praveen Namakkal Mohankumar" userId="8059d15b-4f8c-44f0-86d6-597a7b49ae19" providerId="ADAL" clId="{4145B09C-FFFF-6C46-85BA-522EBB5F5558}" dt="2024-04-28T21:05:04.199" v="3114" actId="478"/>
          <ac:cxnSpMkLst>
            <pc:docMk/>
            <pc:sldMk cId="3609932326" sldId="8261"/>
            <ac:cxnSpMk id="16" creationId="{AD3682D4-F74D-C06E-38E3-C5AD36EC0A2D}"/>
          </ac:cxnSpMkLst>
        </pc:cxnChg>
        <pc:cxnChg chg="del">
          <ac:chgData name="Praveen Namakkal Mohankumar" userId="8059d15b-4f8c-44f0-86d6-597a7b49ae19" providerId="ADAL" clId="{4145B09C-FFFF-6C46-85BA-522EBB5F5558}" dt="2024-04-28T21:05:04.199" v="3114" actId="478"/>
          <ac:cxnSpMkLst>
            <pc:docMk/>
            <pc:sldMk cId="3609932326" sldId="8261"/>
            <ac:cxnSpMk id="59" creationId="{07DAFD49-A4A3-D022-7CD4-764236189E7F}"/>
          </ac:cxnSpMkLst>
        </pc:cxnChg>
        <pc:cxnChg chg="del">
          <ac:chgData name="Praveen Namakkal Mohankumar" userId="8059d15b-4f8c-44f0-86d6-597a7b49ae19" providerId="ADAL" clId="{4145B09C-FFFF-6C46-85BA-522EBB5F5558}" dt="2024-04-28T21:05:04.199" v="3114" actId="478"/>
          <ac:cxnSpMkLst>
            <pc:docMk/>
            <pc:sldMk cId="3609932326" sldId="8261"/>
            <ac:cxnSpMk id="64" creationId="{C5EC7F32-C882-F850-8E8E-4E68E472DF00}"/>
          </ac:cxnSpMkLst>
        </pc:cxnChg>
      </pc:sldChg>
      <pc:sldChg chg="delSp modSp add mod ord setBg modAnim">
        <pc:chgData name="Praveen Namakkal Mohankumar" userId="8059d15b-4f8c-44f0-86d6-597a7b49ae19" providerId="ADAL" clId="{4145B09C-FFFF-6C46-85BA-522EBB5F5558}" dt="2024-04-29T20:17:20.362" v="11647" actId="12789"/>
        <pc:sldMkLst>
          <pc:docMk/>
          <pc:sldMk cId="2961622199" sldId="8262"/>
        </pc:sldMkLst>
        <pc:spChg chg="mod">
          <ac:chgData name="Praveen Namakkal Mohankumar" userId="8059d15b-4f8c-44f0-86d6-597a7b49ae19" providerId="ADAL" clId="{4145B09C-FFFF-6C46-85BA-522EBB5F5558}" dt="2024-04-29T20:17:20.362" v="11647" actId="12789"/>
          <ac:spMkLst>
            <pc:docMk/>
            <pc:sldMk cId="2961622199" sldId="8262"/>
            <ac:spMk id="12" creationId="{00000000-0000-0000-0000-000000000000}"/>
          </ac:spMkLst>
        </pc:spChg>
        <pc:grpChg chg="del">
          <ac:chgData name="Praveen Namakkal Mohankumar" userId="8059d15b-4f8c-44f0-86d6-597a7b49ae19" providerId="ADAL" clId="{4145B09C-FFFF-6C46-85BA-522EBB5F5558}" dt="2024-04-28T21:08:41.623" v="3156" actId="478"/>
          <ac:grpSpMkLst>
            <pc:docMk/>
            <pc:sldMk cId="2961622199" sldId="8262"/>
            <ac:grpSpMk id="7" creationId="{00000000-0000-0000-0000-000000000000}"/>
          </ac:grpSpMkLst>
        </pc:grpChg>
        <pc:graphicFrameChg chg="del modGraphic">
          <ac:chgData name="Praveen Namakkal Mohankumar" userId="8059d15b-4f8c-44f0-86d6-597a7b49ae19" providerId="ADAL" clId="{4145B09C-FFFF-6C46-85BA-522EBB5F5558}" dt="2024-04-28T21:08:36.484" v="3155" actId="478"/>
          <ac:graphicFrameMkLst>
            <pc:docMk/>
            <pc:sldMk cId="2961622199" sldId="8262"/>
            <ac:graphicFrameMk id="10" creationId="{00000000-0000-0000-0000-000000000000}"/>
          </ac:graphicFrameMkLst>
        </pc:graphicFrameChg>
      </pc:sldChg>
      <pc:sldChg chg="addSp delSp modSp add mod modAnim">
        <pc:chgData name="Praveen Namakkal Mohankumar" userId="8059d15b-4f8c-44f0-86d6-597a7b49ae19" providerId="ADAL" clId="{4145B09C-FFFF-6C46-85BA-522EBB5F5558}" dt="2024-04-29T20:19:57.455" v="11691" actId="113"/>
        <pc:sldMkLst>
          <pc:docMk/>
          <pc:sldMk cId="1945631211" sldId="8263"/>
        </pc:sldMkLst>
        <pc:spChg chg="del mod">
          <ac:chgData name="Praveen Namakkal Mohankumar" userId="8059d15b-4f8c-44f0-86d6-597a7b49ae19" providerId="ADAL" clId="{4145B09C-FFFF-6C46-85BA-522EBB5F5558}" dt="2024-04-29T05:09:43.995" v="7004" actId="478"/>
          <ac:spMkLst>
            <pc:docMk/>
            <pc:sldMk cId="1945631211" sldId="8263"/>
            <ac:spMk id="2" creationId="{00000000-0000-0000-0000-000000000000}"/>
          </ac:spMkLst>
        </pc:spChg>
        <pc:spChg chg="mod">
          <ac:chgData name="Praveen Namakkal Mohankumar" userId="8059d15b-4f8c-44f0-86d6-597a7b49ae19" providerId="ADAL" clId="{4145B09C-FFFF-6C46-85BA-522EBB5F5558}" dt="2024-04-29T06:00:45.079" v="7890" actId="1076"/>
          <ac:spMkLst>
            <pc:docMk/>
            <pc:sldMk cId="1945631211" sldId="8263"/>
            <ac:spMk id="4" creationId="{2123AE4C-ACD7-D1C6-24A0-FECD3EDC1809}"/>
          </ac:spMkLst>
        </pc:spChg>
        <pc:spChg chg="mod">
          <ac:chgData name="Praveen Namakkal Mohankumar" userId="8059d15b-4f8c-44f0-86d6-597a7b49ae19" providerId="ADAL" clId="{4145B09C-FFFF-6C46-85BA-522EBB5F5558}" dt="2024-04-28T21:11:46.589" v="3367"/>
          <ac:spMkLst>
            <pc:docMk/>
            <pc:sldMk cId="1945631211" sldId="8263"/>
            <ac:spMk id="6" creationId="{E4B41A3B-638B-A4DF-CDBC-9B8242729EE8}"/>
          </ac:spMkLst>
        </pc:spChg>
        <pc:spChg chg="mod">
          <ac:chgData name="Praveen Namakkal Mohankumar" userId="8059d15b-4f8c-44f0-86d6-597a7b49ae19" providerId="ADAL" clId="{4145B09C-FFFF-6C46-85BA-522EBB5F5558}" dt="2024-04-28T21:11:46.589" v="3367"/>
          <ac:spMkLst>
            <pc:docMk/>
            <pc:sldMk cId="1945631211" sldId="8263"/>
            <ac:spMk id="7" creationId="{791F5A10-D4A0-6876-42E3-607A5C68DEA1}"/>
          </ac:spMkLst>
        </pc:spChg>
        <pc:spChg chg="del">
          <ac:chgData name="Praveen Namakkal Mohankumar" userId="8059d15b-4f8c-44f0-86d6-597a7b49ae19" providerId="ADAL" clId="{4145B09C-FFFF-6C46-85BA-522EBB5F5558}" dt="2024-04-28T21:11:46.318" v="3366" actId="478"/>
          <ac:spMkLst>
            <pc:docMk/>
            <pc:sldMk cId="1945631211" sldId="8263"/>
            <ac:spMk id="8" creationId="{6762E3B6-EEB3-3C8A-AB7F-20494C47F1A2}"/>
          </ac:spMkLst>
        </pc:spChg>
        <pc:spChg chg="add mod">
          <ac:chgData name="Praveen Namakkal Mohankumar" userId="8059d15b-4f8c-44f0-86d6-597a7b49ae19" providerId="ADAL" clId="{4145B09C-FFFF-6C46-85BA-522EBB5F5558}" dt="2024-04-29T06:01:00.079" v="7893" actId="14100"/>
          <ac:spMkLst>
            <pc:docMk/>
            <pc:sldMk cId="1945631211" sldId="8263"/>
            <ac:spMk id="9" creationId="{25A0A123-4680-6464-AE63-CDA735C527EA}"/>
          </ac:spMkLst>
        </pc:spChg>
        <pc:spChg chg="del mod">
          <ac:chgData name="Praveen Namakkal Mohankumar" userId="8059d15b-4f8c-44f0-86d6-597a7b49ae19" providerId="ADAL" clId="{4145B09C-FFFF-6C46-85BA-522EBB5F5558}" dt="2024-04-29T05:09:46.083" v="7006" actId="478"/>
          <ac:spMkLst>
            <pc:docMk/>
            <pc:sldMk cId="1945631211" sldId="8263"/>
            <ac:spMk id="11" creationId="{00000000-0000-0000-0000-000000000000}"/>
          </ac:spMkLst>
        </pc:spChg>
        <pc:spChg chg="mod">
          <ac:chgData name="Praveen Namakkal Mohankumar" userId="8059d15b-4f8c-44f0-86d6-597a7b49ae19" providerId="ADAL" clId="{4145B09C-FFFF-6C46-85BA-522EBB5F5558}" dt="2024-04-28T21:11:46.589" v="3367"/>
          <ac:spMkLst>
            <pc:docMk/>
            <pc:sldMk cId="1945631211" sldId="8263"/>
            <ac:spMk id="13" creationId="{119BBDC3-C362-F499-90E9-F81F69663E76}"/>
          </ac:spMkLst>
        </pc:spChg>
        <pc:spChg chg="del">
          <ac:chgData name="Praveen Namakkal Mohankumar" userId="8059d15b-4f8c-44f0-86d6-597a7b49ae19" providerId="ADAL" clId="{4145B09C-FFFF-6C46-85BA-522EBB5F5558}" dt="2024-04-28T21:11:46.318" v="3366" actId="478"/>
          <ac:spMkLst>
            <pc:docMk/>
            <pc:sldMk cId="1945631211" sldId="8263"/>
            <ac:spMk id="15" creationId="{E039DF4E-89C9-58A1-5C00-E22E2AF4615B}"/>
          </ac:spMkLst>
        </pc:spChg>
        <pc:spChg chg="mod">
          <ac:chgData name="Praveen Namakkal Mohankumar" userId="8059d15b-4f8c-44f0-86d6-597a7b49ae19" providerId="ADAL" clId="{4145B09C-FFFF-6C46-85BA-522EBB5F5558}" dt="2024-04-28T21:11:46.589" v="3367"/>
          <ac:spMkLst>
            <pc:docMk/>
            <pc:sldMk cId="1945631211" sldId="8263"/>
            <ac:spMk id="17" creationId="{03DFCF66-FCF1-30BD-800C-49F6862015F1}"/>
          </ac:spMkLst>
        </pc:spChg>
        <pc:spChg chg="del">
          <ac:chgData name="Praveen Namakkal Mohankumar" userId="8059d15b-4f8c-44f0-86d6-597a7b49ae19" providerId="ADAL" clId="{4145B09C-FFFF-6C46-85BA-522EBB5F5558}" dt="2024-04-28T21:11:46.318" v="3366" actId="478"/>
          <ac:spMkLst>
            <pc:docMk/>
            <pc:sldMk cId="1945631211" sldId="8263"/>
            <ac:spMk id="20" creationId="{9F582235-30D0-14E3-D811-095F433251DE}"/>
          </ac:spMkLst>
        </pc:spChg>
        <pc:spChg chg="del">
          <ac:chgData name="Praveen Namakkal Mohankumar" userId="8059d15b-4f8c-44f0-86d6-597a7b49ae19" providerId="ADAL" clId="{4145B09C-FFFF-6C46-85BA-522EBB5F5558}" dt="2024-04-28T21:11:46.318" v="3366" actId="478"/>
          <ac:spMkLst>
            <pc:docMk/>
            <pc:sldMk cId="1945631211" sldId="8263"/>
            <ac:spMk id="21" creationId="{8E129FC9-8883-4B1F-7E13-0C7AB3B854A0}"/>
          </ac:spMkLst>
        </pc:spChg>
        <pc:spChg chg="del">
          <ac:chgData name="Praveen Namakkal Mohankumar" userId="8059d15b-4f8c-44f0-86d6-597a7b49ae19" providerId="ADAL" clId="{4145B09C-FFFF-6C46-85BA-522EBB5F5558}" dt="2024-04-28T21:11:46.318" v="3366" actId="478"/>
          <ac:spMkLst>
            <pc:docMk/>
            <pc:sldMk cId="1945631211" sldId="8263"/>
            <ac:spMk id="22" creationId="{3A92AB65-313B-F942-A889-F0693C703EFE}"/>
          </ac:spMkLst>
        </pc:spChg>
        <pc:spChg chg="del">
          <ac:chgData name="Praveen Namakkal Mohankumar" userId="8059d15b-4f8c-44f0-86d6-597a7b49ae19" providerId="ADAL" clId="{4145B09C-FFFF-6C46-85BA-522EBB5F5558}" dt="2024-04-28T21:11:46.318" v="3366" actId="478"/>
          <ac:spMkLst>
            <pc:docMk/>
            <pc:sldMk cId="1945631211" sldId="8263"/>
            <ac:spMk id="23" creationId="{18E86526-1C0F-CFE6-EF5F-CA8707622A20}"/>
          </ac:spMkLst>
        </pc:spChg>
        <pc:spChg chg="mod">
          <ac:chgData name="Praveen Namakkal Mohankumar" userId="8059d15b-4f8c-44f0-86d6-597a7b49ae19" providerId="ADAL" clId="{4145B09C-FFFF-6C46-85BA-522EBB5F5558}" dt="2024-04-28T21:11:46.589" v="3367"/>
          <ac:spMkLst>
            <pc:docMk/>
            <pc:sldMk cId="1945631211" sldId="8263"/>
            <ac:spMk id="24" creationId="{65422C07-858B-1ECE-2F3B-C64D0AF8064E}"/>
          </ac:spMkLst>
        </pc:spChg>
        <pc:spChg chg="mod">
          <ac:chgData name="Praveen Namakkal Mohankumar" userId="8059d15b-4f8c-44f0-86d6-597a7b49ae19" providerId="ADAL" clId="{4145B09C-FFFF-6C46-85BA-522EBB5F5558}" dt="2024-04-28T21:11:46.589" v="3367"/>
          <ac:spMkLst>
            <pc:docMk/>
            <pc:sldMk cId="1945631211" sldId="8263"/>
            <ac:spMk id="27" creationId="{A3C3DFD8-91BC-8D38-8B8C-6D9139424485}"/>
          </ac:spMkLst>
        </pc:spChg>
        <pc:spChg chg="add mod">
          <ac:chgData name="Praveen Namakkal Mohankumar" userId="8059d15b-4f8c-44f0-86d6-597a7b49ae19" providerId="ADAL" clId="{4145B09C-FFFF-6C46-85BA-522EBB5F5558}" dt="2024-04-29T06:01:00.079" v="7893" actId="14100"/>
          <ac:spMkLst>
            <pc:docMk/>
            <pc:sldMk cId="1945631211" sldId="8263"/>
            <ac:spMk id="28" creationId="{18FD21A8-8363-08B2-6ADD-931666DF3526}"/>
          </ac:spMkLst>
        </pc:spChg>
        <pc:spChg chg="add mod">
          <ac:chgData name="Praveen Namakkal Mohankumar" userId="8059d15b-4f8c-44f0-86d6-597a7b49ae19" providerId="ADAL" clId="{4145B09C-FFFF-6C46-85BA-522EBB5F5558}" dt="2024-04-29T06:01:00.079" v="7893" actId="14100"/>
          <ac:spMkLst>
            <pc:docMk/>
            <pc:sldMk cId="1945631211" sldId="8263"/>
            <ac:spMk id="29" creationId="{97FCF05D-666B-B72E-FF0A-AE23704F6849}"/>
          </ac:spMkLst>
        </pc:spChg>
        <pc:spChg chg="add mod">
          <ac:chgData name="Praveen Namakkal Mohankumar" userId="8059d15b-4f8c-44f0-86d6-597a7b49ae19" providerId="ADAL" clId="{4145B09C-FFFF-6C46-85BA-522EBB5F5558}" dt="2024-04-29T06:01:00.079" v="7893" actId="14100"/>
          <ac:spMkLst>
            <pc:docMk/>
            <pc:sldMk cId="1945631211" sldId="8263"/>
            <ac:spMk id="30" creationId="{241061A7-5E10-68AF-BF1B-5EE8D68C40A2}"/>
          </ac:spMkLst>
        </pc:spChg>
        <pc:spChg chg="add mod">
          <ac:chgData name="Praveen Namakkal Mohankumar" userId="8059d15b-4f8c-44f0-86d6-597a7b49ae19" providerId="ADAL" clId="{4145B09C-FFFF-6C46-85BA-522EBB5F5558}" dt="2024-04-29T06:01:00.079" v="7893" actId="14100"/>
          <ac:spMkLst>
            <pc:docMk/>
            <pc:sldMk cId="1945631211" sldId="8263"/>
            <ac:spMk id="31" creationId="{40FB8C11-AF26-5C54-7CC3-02A71A624AEF}"/>
          </ac:spMkLst>
        </pc:spChg>
        <pc:spChg chg="add mod">
          <ac:chgData name="Praveen Namakkal Mohankumar" userId="8059d15b-4f8c-44f0-86d6-597a7b49ae19" providerId="ADAL" clId="{4145B09C-FFFF-6C46-85BA-522EBB5F5558}" dt="2024-04-29T06:01:00.079" v="7893" actId="14100"/>
          <ac:spMkLst>
            <pc:docMk/>
            <pc:sldMk cId="1945631211" sldId="8263"/>
            <ac:spMk id="32" creationId="{735887FC-F5C9-466C-450D-7B72AAAFD030}"/>
          </ac:spMkLst>
        </pc:spChg>
        <pc:spChg chg="add mod">
          <ac:chgData name="Praveen Namakkal Mohankumar" userId="8059d15b-4f8c-44f0-86d6-597a7b49ae19" providerId="ADAL" clId="{4145B09C-FFFF-6C46-85BA-522EBB5F5558}" dt="2024-04-29T06:01:00.079" v="7893" actId="14100"/>
          <ac:spMkLst>
            <pc:docMk/>
            <pc:sldMk cId="1945631211" sldId="8263"/>
            <ac:spMk id="33" creationId="{E348CD14-01F0-9A52-B145-8215AB008AF5}"/>
          </ac:spMkLst>
        </pc:spChg>
        <pc:spChg chg="add mod">
          <ac:chgData name="Praveen Namakkal Mohankumar" userId="8059d15b-4f8c-44f0-86d6-597a7b49ae19" providerId="ADAL" clId="{4145B09C-FFFF-6C46-85BA-522EBB5F5558}" dt="2024-04-29T06:01:00.079" v="7893" actId="14100"/>
          <ac:spMkLst>
            <pc:docMk/>
            <pc:sldMk cId="1945631211" sldId="8263"/>
            <ac:spMk id="34" creationId="{3E46451F-6B2A-1B90-4F7F-70DAF68D2D4F}"/>
          </ac:spMkLst>
        </pc:spChg>
        <pc:spChg chg="add mod">
          <ac:chgData name="Praveen Namakkal Mohankumar" userId="8059d15b-4f8c-44f0-86d6-597a7b49ae19" providerId="ADAL" clId="{4145B09C-FFFF-6C46-85BA-522EBB5F5558}" dt="2024-04-29T06:01:00.079" v="7893" actId="14100"/>
          <ac:spMkLst>
            <pc:docMk/>
            <pc:sldMk cId="1945631211" sldId="8263"/>
            <ac:spMk id="35" creationId="{C4876C48-0A9A-B0E3-C3A9-CA2D6094F6F7}"/>
          </ac:spMkLst>
        </pc:spChg>
        <pc:spChg chg="add del mod">
          <ac:chgData name="Praveen Namakkal Mohankumar" userId="8059d15b-4f8c-44f0-86d6-597a7b49ae19" providerId="ADAL" clId="{4145B09C-FFFF-6C46-85BA-522EBB5F5558}" dt="2024-04-28T21:11:53.473" v="3370" actId="478"/>
          <ac:spMkLst>
            <pc:docMk/>
            <pc:sldMk cId="1945631211" sldId="8263"/>
            <ac:spMk id="36" creationId="{6A8831A5-B972-B080-5EE8-6F8445E2AD01}"/>
          </ac:spMkLst>
        </pc:spChg>
        <pc:spChg chg="add del mod">
          <ac:chgData name="Praveen Namakkal Mohankumar" userId="8059d15b-4f8c-44f0-86d6-597a7b49ae19" providerId="ADAL" clId="{4145B09C-FFFF-6C46-85BA-522EBB5F5558}" dt="2024-04-28T21:11:54.719" v="3371" actId="478"/>
          <ac:spMkLst>
            <pc:docMk/>
            <pc:sldMk cId="1945631211" sldId="8263"/>
            <ac:spMk id="37" creationId="{3828F4CD-F2B2-4D2B-269F-F6FEA6CD3A63}"/>
          </ac:spMkLst>
        </pc:spChg>
        <pc:spChg chg="add del mod">
          <ac:chgData name="Praveen Namakkal Mohankumar" userId="8059d15b-4f8c-44f0-86d6-597a7b49ae19" providerId="ADAL" clId="{4145B09C-FFFF-6C46-85BA-522EBB5F5558}" dt="2024-04-28T21:11:56.115" v="3372" actId="478"/>
          <ac:spMkLst>
            <pc:docMk/>
            <pc:sldMk cId="1945631211" sldId="8263"/>
            <ac:spMk id="38" creationId="{BAF5E701-751A-39E3-3AB7-C6A5B1DAC8F5}"/>
          </ac:spMkLst>
        </pc:spChg>
        <pc:spChg chg="add del mod">
          <ac:chgData name="Praveen Namakkal Mohankumar" userId="8059d15b-4f8c-44f0-86d6-597a7b49ae19" providerId="ADAL" clId="{4145B09C-FFFF-6C46-85BA-522EBB5F5558}" dt="2024-04-28T21:11:51.960" v="3369" actId="478"/>
          <ac:spMkLst>
            <pc:docMk/>
            <pc:sldMk cId="1945631211" sldId="8263"/>
            <ac:spMk id="39" creationId="{2B41096A-F67D-A2E3-C282-FD9A43E35D52}"/>
          </ac:spMkLst>
        </pc:spChg>
        <pc:spChg chg="add mod">
          <ac:chgData name="Praveen Namakkal Mohankumar" userId="8059d15b-4f8c-44f0-86d6-597a7b49ae19" providerId="ADAL" clId="{4145B09C-FFFF-6C46-85BA-522EBB5F5558}" dt="2024-04-29T05:09:44.252" v="7005"/>
          <ac:spMkLst>
            <pc:docMk/>
            <pc:sldMk cId="1945631211" sldId="8263"/>
            <ac:spMk id="40" creationId="{FC44E77C-1584-492E-25F7-80AA0801E3D8}"/>
          </ac:spMkLst>
        </pc:spChg>
        <pc:spChg chg="add mod">
          <ac:chgData name="Praveen Namakkal Mohankumar" userId="8059d15b-4f8c-44f0-86d6-597a7b49ae19" providerId="ADAL" clId="{4145B09C-FFFF-6C46-85BA-522EBB5F5558}" dt="2024-04-29T05:09:44.252" v="7005"/>
          <ac:spMkLst>
            <pc:docMk/>
            <pc:sldMk cId="1945631211" sldId="8263"/>
            <ac:spMk id="41" creationId="{1F978426-5863-E21F-CF43-790213BB609C}"/>
          </ac:spMkLst>
        </pc:spChg>
        <pc:spChg chg="add mod">
          <ac:chgData name="Praveen Namakkal Mohankumar" userId="8059d15b-4f8c-44f0-86d6-597a7b49ae19" providerId="ADAL" clId="{4145B09C-FFFF-6C46-85BA-522EBB5F5558}" dt="2024-04-29T05:09:46.345" v="7007"/>
          <ac:spMkLst>
            <pc:docMk/>
            <pc:sldMk cId="1945631211" sldId="8263"/>
            <ac:spMk id="42" creationId="{EAA53B34-8E51-AF40-9A18-6F5602AF0E47}"/>
          </ac:spMkLst>
        </pc:spChg>
        <pc:spChg chg="add mod">
          <ac:chgData name="Praveen Namakkal Mohankumar" userId="8059d15b-4f8c-44f0-86d6-597a7b49ae19" providerId="ADAL" clId="{4145B09C-FFFF-6C46-85BA-522EBB5F5558}" dt="2024-04-29T05:09:46.345" v="7007"/>
          <ac:spMkLst>
            <pc:docMk/>
            <pc:sldMk cId="1945631211" sldId="8263"/>
            <ac:spMk id="43" creationId="{E38C4942-53F0-9608-992B-16F0985FCB62}"/>
          </ac:spMkLst>
        </pc:spChg>
        <pc:spChg chg="add mod">
          <ac:chgData name="Praveen Namakkal Mohankumar" userId="8059d15b-4f8c-44f0-86d6-597a7b49ae19" providerId="ADAL" clId="{4145B09C-FFFF-6C46-85BA-522EBB5F5558}" dt="2024-04-29T20:19:57.455" v="11691" actId="113"/>
          <ac:spMkLst>
            <pc:docMk/>
            <pc:sldMk cId="1945631211" sldId="8263"/>
            <ac:spMk id="44" creationId="{3BD09E0C-24A7-6E85-6BF0-3C3A76756812}"/>
          </ac:spMkLst>
        </pc:spChg>
        <pc:grpChg chg="add del mod">
          <ac:chgData name="Praveen Namakkal Mohankumar" userId="8059d15b-4f8c-44f0-86d6-597a7b49ae19" providerId="ADAL" clId="{4145B09C-FFFF-6C46-85BA-522EBB5F5558}" dt="2024-04-28T21:11:49.891" v="3368" actId="478"/>
          <ac:grpSpMkLst>
            <pc:docMk/>
            <pc:sldMk cId="1945631211" sldId="8263"/>
            <ac:grpSpMk id="3" creationId="{24F40F13-2EB6-6283-271C-A4219FBAFBF8}"/>
          </ac:grpSpMkLst>
        </pc:grpChg>
        <pc:grpChg chg="add mod">
          <ac:chgData name="Praveen Namakkal Mohankumar" userId="8059d15b-4f8c-44f0-86d6-597a7b49ae19" providerId="ADAL" clId="{4145B09C-FFFF-6C46-85BA-522EBB5F5558}" dt="2024-04-29T06:01:00.079" v="7893" actId="14100"/>
          <ac:grpSpMkLst>
            <pc:docMk/>
            <pc:sldMk cId="1945631211" sldId="8263"/>
            <ac:grpSpMk id="10" creationId="{BEB02D75-5DCF-9E57-F58A-98A85C62E228}"/>
          </ac:grpSpMkLst>
        </pc:grpChg>
        <pc:grpChg chg="add mod">
          <ac:chgData name="Praveen Namakkal Mohankumar" userId="8059d15b-4f8c-44f0-86d6-597a7b49ae19" providerId="ADAL" clId="{4145B09C-FFFF-6C46-85BA-522EBB5F5558}" dt="2024-04-29T06:01:00.079" v="7893" actId="14100"/>
          <ac:grpSpMkLst>
            <pc:docMk/>
            <pc:sldMk cId="1945631211" sldId="8263"/>
            <ac:grpSpMk id="14" creationId="{1B9AC51D-49B8-5EF9-7F08-C703D67A0600}"/>
          </ac:grpSpMkLst>
        </pc:grpChg>
        <pc:grpChg chg="add mod">
          <ac:chgData name="Praveen Namakkal Mohankumar" userId="8059d15b-4f8c-44f0-86d6-597a7b49ae19" providerId="ADAL" clId="{4145B09C-FFFF-6C46-85BA-522EBB5F5558}" dt="2024-04-29T06:01:00.079" v="7893" actId="14100"/>
          <ac:grpSpMkLst>
            <pc:docMk/>
            <pc:sldMk cId="1945631211" sldId="8263"/>
            <ac:grpSpMk id="18" creationId="{E6F036D7-EAAC-41F1-266C-0E8729BEE2F3}"/>
          </ac:grpSpMkLst>
        </pc:grpChg>
        <pc:grpChg chg="add mod">
          <ac:chgData name="Praveen Namakkal Mohankumar" userId="8059d15b-4f8c-44f0-86d6-597a7b49ae19" providerId="ADAL" clId="{4145B09C-FFFF-6C46-85BA-522EBB5F5558}" dt="2024-04-29T06:01:00.079" v="7893" actId="14100"/>
          <ac:grpSpMkLst>
            <pc:docMk/>
            <pc:sldMk cId="1945631211" sldId="8263"/>
            <ac:grpSpMk id="25" creationId="{D5AAA474-88B3-33F0-961F-5DD99E5349AB}"/>
          </ac:grpSpMkLst>
        </pc:grpChg>
        <pc:picChg chg="mod">
          <ac:chgData name="Praveen Namakkal Mohankumar" userId="8059d15b-4f8c-44f0-86d6-597a7b49ae19" providerId="ADAL" clId="{4145B09C-FFFF-6C46-85BA-522EBB5F5558}" dt="2024-04-28T21:19:36.249" v="3631" actId="2711"/>
          <ac:picMkLst>
            <pc:docMk/>
            <pc:sldMk cId="1945631211" sldId="8263"/>
            <ac:picMk id="5" creationId="{CAB5CC40-92E8-52DE-270E-424F66FDC3CE}"/>
          </ac:picMkLst>
        </pc:picChg>
        <pc:cxnChg chg="mod">
          <ac:chgData name="Praveen Namakkal Mohankumar" userId="8059d15b-4f8c-44f0-86d6-597a7b49ae19" providerId="ADAL" clId="{4145B09C-FFFF-6C46-85BA-522EBB5F5558}" dt="2024-04-28T21:11:46.589" v="3367"/>
          <ac:cxnSpMkLst>
            <pc:docMk/>
            <pc:sldMk cId="1945631211" sldId="8263"/>
            <ac:cxnSpMk id="12" creationId="{2396E0D0-BA70-6774-518C-C48F845A6DE1}"/>
          </ac:cxnSpMkLst>
        </pc:cxnChg>
        <pc:cxnChg chg="mod">
          <ac:chgData name="Praveen Namakkal Mohankumar" userId="8059d15b-4f8c-44f0-86d6-597a7b49ae19" providerId="ADAL" clId="{4145B09C-FFFF-6C46-85BA-522EBB5F5558}" dt="2024-04-28T21:11:46.589" v="3367"/>
          <ac:cxnSpMkLst>
            <pc:docMk/>
            <pc:sldMk cId="1945631211" sldId="8263"/>
            <ac:cxnSpMk id="16" creationId="{9E7E887E-16BE-2CA3-AE7C-E541F5E4FA79}"/>
          </ac:cxnSpMkLst>
        </pc:cxnChg>
        <pc:cxnChg chg="mod">
          <ac:chgData name="Praveen Namakkal Mohankumar" userId="8059d15b-4f8c-44f0-86d6-597a7b49ae19" providerId="ADAL" clId="{4145B09C-FFFF-6C46-85BA-522EBB5F5558}" dt="2024-04-28T21:11:46.589" v="3367"/>
          <ac:cxnSpMkLst>
            <pc:docMk/>
            <pc:sldMk cId="1945631211" sldId="8263"/>
            <ac:cxnSpMk id="19" creationId="{FD739CC3-C872-8D59-B1AC-B917A14E9E7B}"/>
          </ac:cxnSpMkLst>
        </pc:cxnChg>
        <pc:cxnChg chg="mod">
          <ac:chgData name="Praveen Namakkal Mohankumar" userId="8059d15b-4f8c-44f0-86d6-597a7b49ae19" providerId="ADAL" clId="{4145B09C-FFFF-6C46-85BA-522EBB5F5558}" dt="2024-04-28T21:11:46.589" v="3367"/>
          <ac:cxnSpMkLst>
            <pc:docMk/>
            <pc:sldMk cId="1945631211" sldId="8263"/>
            <ac:cxnSpMk id="26" creationId="{1AB153F7-9271-330C-1471-21582130F8CD}"/>
          </ac:cxnSpMkLst>
        </pc:cxnChg>
      </pc:sldChg>
      <pc:sldChg chg="addSp delSp modSp add mod modAnim">
        <pc:chgData name="Praveen Namakkal Mohankumar" userId="8059d15b-4f8c-44f0-86d6-597a7b49ae19" providerId="ADAL" clId="{4145B09C-FFFF-6C46-85BA-522EBB5F5558}" dt="2024-04-29T20:17:48.916" v="11655" actId="255"/>
        <pc:sldMkLst>
          <pc:docMk/>
          <pc:sldMk cId="3697520584" sldId="8264"/>
        </pc:sldMkLst>
        <pc:spChg chg="del">
          <ac:chgData name="Praveen Namakkal Mohankumar" userId="8059d15b-4f8c-44f0-86d6-597a7b49ae19" providerId="ADAL" clId="{4145B09C-FFFF-6C46-85BA-522EBB5F5558}" dt="2024-04-28T23:08:37.600" v="6094" actId="478"/>
          <ac:spMkLst>
            <pc:docMk/>
            <pc:sldMk cId="3697520584" sldId="8264"/>
            <ac:spMk id="3" creationId="{D052C4B0-F14F-F9C0-F1D7-8F8689360C18}"/>
          </ac:spMkLst>
        </pc:spChg>
        <pc:spChg chg="add mod">
          <ac:chgData name="Praveen Namakkal Mohankumar" userId="8059d15b-4f8c-44f0-86d6-597a7b49ae19" providerId="ADAL" clId="{4145B09C-FFFF-6C46-85BA-522EBB5F5558}" dt="2024-04-29T18:38:24.089" v="9982" actId="1036"/>
          <ac:spMkLst>
            <pc:docMk/>
            <pc:sldMk cId="3697520584" sldId="8264"/>
            <ac:spMk id="8" creationId="{709103D1-B32D-9A3B-B77B-A3E5B7DB1BA3}"/>
          </ac:spMkLst>
        </pc:spChg>
        <pc:spChg chg="add mod">
          <ac:chgData name="Praveen Namakkal Mohankumar" userId="8059d15b-4f8c-44f0-86d6-597a7b49ae19" providerId="ADAL" clId="{4145B09C-FFFF-6C46-85BA-522EBB5F5558}" dt="2024-04-29T18:38:24.089" v="9982" actId="1036"/>
          <ac:spMkLst>
            <pc:docMk/>
            <pc:sldMk cId="3697520584" sldId="8264"/>
            <ac:spMk id="9" creationId="{055278BE-837E-1482-2742-485C0E400CCF}"/>
          </ac:spMkLst>
        </pc:spChg>
        <pc:spChg chg="add mod">
          <ac:chgData name="Praveen Namakkal Mohankumar" userId="8059d15b-4f8c-44f0-86d6-597a7b49ae19" providerId="ADAL" clId="{4145B09C-FFFF-6C46-85BA-522EBB5F5558}" dt="2024-04-29T18:38:24.089" v="9982" actId="1036"/>
          <ac:spMkLst>
            <pc:docMk/>
            <pc:sldMk cId="3697520584" sldId="8264"/>
            <ac:spMk id="10" creationId="{2CFC8436-A2EB-C26C-C8AE-5AA875A9FE20}"/>
          </ac:spMkLst>
        </pc:spChg>
        <pc:spChg chg="del mod">
          <ac:chgData name="Praveen Namakkal Mohankumar" userId="8059d15b-4f8c-44f0-86d6-597a7b49ae19" providerId="ADAL" clId="{4145B09C-FFFF-6C46-85BA-522EBB5F5558}" dt="2024-04-29T05:04:45.093" v="6527" actId="478"/>
          <ac:spMkLst>
            <pc:docMk/>
            <pc:sldMk cId="3697520584" sldId="8264"/>
            <ac:spMk id="11" creationId="{00000000-0000-0000-0000-000000000000}"/>
          </ac:spMkLst>
        </pc:spChg>
        <pc:spChg chg="add mod">
          <ac:chgData name="Praveen Namakkal Mohankumar" userId="8059d15b-4f8c-44f0-86d6-597a7b49ae19" providerId="ADAL" clId="{4145B09C-FFFF-6C46-85BA-522EBB5F5558}" dt="2024-04-29T18:38:24.089" v="9982" actId="1036"/>
          <ac:spMkLst>
            <pc:docMk/>
            <pc:sldMk cId="3697520584" sldId="8264"/>
            <ac:spMk id="12" creationId="{C798427C-CC86-F38A-2A15-C6008F1E4A97}"/>
          </ac:spMkLst>
        </pc:spChg>
        <pc:spChg chg="add mod">
          <ac:chgData name="Praveen Namakkal Mohankumar" userId="8059d15b-4f8c-44f0-86d6-597a7b49ae19" providerId="ADAL" clId="{4145B09C-FFFF-6C46-85BA-522EBB5F5558}" dt="2024-04-29T18:38:24.089" v="9982" actId="1036"/>
          <ac:spMkLst>
            <pc:docMk/>
            <pc:sldMk cId="3697520584" sldId="8264"/>
            <ac:spMk id="13" creationId="{AC6400AB-2B6A-401B-B4B4-740223FCE921}"/>
          </ac:spMkLst>
        </pc:spChg>
        <pc:spChg chg="add mod">
          <ac:chgData name="Praveen Namakkal Mohankumar" userId="8059d15b-4f8c-44f0-86d6-597a7b49ae19" providerId="ADAL" clId="{4145B09C-FFFF-6C46-85BA-522EBB5F5558}" dt="2024-04-29T18:38:24.089" v="9982" actId="1036"/>
          <ac:spMkLst>
            <pc:docMk/>
            <pc:sldMk cId="3697520584" sldId="8264"/>
            <ac:spMk id="14" creationId="{EB9EB008-E154-724D-4D04-E33CD14B59CF}"/>
          </ac:spMkLst>
        </pc:spChg>
        <pc:spChg chg="add mod">
          <ac:chgData name="Praveen Namakkal Mohankumar" userId="8059d15b-4f8c-44f0-86d6-597a7b49ae19" providerId="ADAL" clId="{4145B09C-FFFF-6C46-85BA-522EBB5F5558}" dt="2024-04-29T18:38:24.089" v="9982" actId="1036"/>
          <ac:spMkLst>
            <pc:docMk/>
            <pc:sldMk cId="3697520584" sldId="8264"/>
            <ac:spMk id="15" creationId="{1D52B1BA-8A71-31B0-DDCF-DE6C2BFB7E06}"/>
          </ac:spMkLst>
        </pc:spChg>
        <pc:spChg chg="add mod">
          <ac:chgData name="Praveen Namakkal Mohankumar" userId="8059d15b-4f8c-44f0-86d6-597a7b49ae19" providerId="ADAL" clId="{4145B09C-FFFF-6C46-85BA-522EBB5F5558}" dt="2024-04-29T18:38:24.089" v="9982" actId="1036"/>
          <ac:spMkLst>
            <pc:docMk/>
            <pc:sldMk cId="3697520584" sldId="8264"/>
            <ac:spMk id="16" creationId="{A62823A8-B714-A9F7-FFED-C37B830CD5C4}"/>
          </ac:spMkLst>
        </pc:spChg>
        <pc:spChg chg="add mod">
          <ac:chgData name="Praveen Namakkal Mohankumar" userId="8059d15b-4f8c-44f0-86d6-597a7b49ae19" providerId="ADAL" clId="{4145B09C-FFFF-6C46-85BA-522EBB5F5558}" dt="2024-04-29T18:38:24.089" v="9982" actId="1036"/>
          <ac:spMkLst>
            <pc:docMk/>
            <pc:sldMk cId="3697520584" sldId="8264"/>
            <ac:spMk id="19" creationId="{85A04DFA-16E9-46C0-845E-8C1CB06851CF}"/>
          </ac:spMkLst>
        </pc:spChg>
        <pc:spChg chg="add mod">
          <ac:chgData name="Praveen Namakkal Mohankumar" userId="8059d15b-4f8c-44f0-86d6-597a7b49ae19" providerId="ADAL" clId="{4145B09C-FFFF-6C46-85BA-522EBB5F5558}" dt="2024-04-29T18:38:24.089" v="9982" actId="1036"/>
          <ac:spMkLst>
            <pc:docMk/>
            <pc:sldMk cId="3697520584" sldId="8264"/>
            <ac:spMk id="20" creationId="{D3CECA1F-664D-BCF3-E349-66124C572931}"/>
          </ac:spMkLst>
        </pc:spChg>
        <pc:spChg chg="add mod">
          <ac:chgData name="Praveen Namakkal Mohankumar" userId="8059d15b-4f8c-44f0-86d6-597a7b49ae19" providerId="ADAL" clId="{4145B09C-FFFF-6C46-85BA-522EBB5F5558}" dt="2024-04-29T18:38:24.089" v="9982" actId="1036"/>
          <ac:spMkLst>
            <pc:docMk/>
            <pc:sldMk cId="3697520584" sldId="8264"/>
            <ac:spMk id="21" creationId="{C11ECB90-2AD2-F642-8C04-781E24ED0853}"/>
          </ac:spMkLst>
        </pc:spChg>
        <pc:spChg chg="add mod">
          <ac:chgData name="Praveen Namakkal Mohankumar" userId="8059d15b-4f8c-44f0-86d6-597a7b49ae19" providerId="ADAL" clId="{4145B09C-FFFF-6C46-85BA-522EBB5F5558}" dt="2024-04-29T18:38:24.089" v="9982" actId="1036"/>
          <ac:spMkLst>
            <pc:docMk/>
            <pc:sldMk cId="3697520584" sldId="8264"/>
            <ac:spMk id="22" creationId="{72792E8E-B496-0A9C-D9CF-210ECBD2CF25}"/>
          </ac:spMkLst>
        </pc:spChg>
        <pc:spChg chg="add mod">
          <ac:chgData name="Praveen Namakkal Mohankumar" userId="8059d15b-4f8c-44f0-86d6-597a7b49ae19" providerId="ADAL" clId="{4145B09C-FFFF-6C46-85BA-522EBB5F5558}" dt="2024-04-29T18:38:24.089" v="9982" actId="1036"/>
          <ac:spMkLst>
            <pc:docMk/>
            <pc:sldMk cId="3697520584" sldId="8264"/>
            <ac:spMk id="23" creationId="{E257E4EC-29A9-30AC-1203-E438E510FA63}"/>
          </ac:spMkLst>
        </pc:spChg>
        <pc:spChg chg="add mod">
          <ac:chgData name="Praveen Namakkal Mohankumar" userId="8059d15b-4f8c-44f0-86d6-597a7b49ae19" providerId="ADAL" clId="{4145B09C-FFFF-6C46-85BA-522EBB5F5558}" dt="2024-04-29T18:38:24.089" v="9982" actId="1036"/>
          <ac:spMkLst>
            <pc:docMk/>
            <pc:sldMk cId="3697520584" sldId="8264"/>
            <ac:spMk id="24" creationId="{A5409741-8F0E-67B4-09DC-DF097C08A380}"/>
          </ac:spMkLst>
        </pc:spChg>
        <pc:spChg chg="add mod">
          <ac:chgData name="Praveen Namakkal Mohankumar" userId="8059d15b-4f8c-44f0-86d6-597a7b49ae19" providerId="ADAL" clId="{4145B09C-FFFF-6C46-85BA-522EBB5F5558}" dt="2024-04-29T18:38:24.089" v="9982" actId="1036"/>
          <ac:spMkLst>
            <pc:docMk/>
            <pc:sldMk cId="3697520584" sldId="8264"/>
            <ac:spMk id="25" creationId="{9B812FC5-946A-7B43-1D6C-1C32CA0B6C14}"/>
          </ac:spMkLst>
        </pc:spChg>
        <pc:spChg chg="add mod">
          <ac:chgData name="Praveen Namakkal Mohankumar" userId="8059d15b-4f8c-44f0-86d6-597a7b49ae19" providerId="ADAL" clId="{4145B09C-FFFF-6C46-85BA-522EBB5F5558}" dt="2024-04-29T18:38:24.089" v="9982" actId="1036"/>
          <ac:spMkLst>
            <pc:docMk/>
            <pc:sldMk cId="3697520584" sldId="8264"/>
            <ac:spMk id="26" creationId="{926A7A56-9F74-BB2A-BF42-F96A9C6D5B6D}"/>
          </ac:spMkLst>
        </pc:spChg>
        <pc:spChg chg="add mod">
          <ac:chgData name="Praveen Namakkal Mohankumar" userId="8059d15b-4f8c-44f0-86d6-597a7b49ae19" providerId="ADAL" clId="{4145B09C-FFFF-6C46-85BA-522EBB5F5558}" dt="2024-04-29T18:38:24.089" v="9982" actId="1036"/>
          <ac:spMkLst>
            <pc:docMk/>
            <pc:sldMk cId="3697520584" sldId="8264"/>
            <ac:spMk id="27" creationId="{5AE47C4C-9C11-65AC-D391-2A8AB1008E3A}"/>
          </ac:spMkLst>
        </pc:spChg>
        <pc:spChg chg="add mod">
          <ac:chgData name="Praveen Namakkal Mohankumar" userId="8059d15b-4f8c-44f0-86d6-597a7b49ae19" providerId="ADAL" clId="{4145B09C-FFFF-6C46-85BA-522EBB5F5558}" dt="2024-04-29T18:38:24.089" v="9982" actId="1036"/>
          <ac:spMkLst>
            <pc:docMk/>
            <pc:sldMk cId="3697520584" sldId="8264"/>
            <ac:spMk id="28" creationId="{3A653BA7-C2F1-E518-D3B2-CAA9F48D10CA}"/>
          </ac:spMkLst>
        </pc:spChg>
        <pc:spChg chg="add mod">
          <ac:chgData name="Praveen Namakkal Mohankumar" userId="8059d15b-4f8c-44f0-86d6-597a7b49ae19" providerId="ADAL" clId="{4145B09C-FFFF-6C46-85BA-522EBB5F5558}" dt="2024-04-29T18:38:24.089" v="9982" actId="1036"/>
          <ac:spMkLst>
            <pc:docMk/>
            <pc:sldMk cId="3697520584" sldId="8264"/>
            <ac:spMk id="29" creationId="{319A241D-0894-18F4-BFA1-8C6ED5446B98}"/>
          </ac:spMkLst>
        </pc:spChg>
        <pc:spChg chg="add mod">
          <ac:chgData name="Praveen Namakkal Mohankumar" userId="8059d15b-4f8c-44f0-86d6-597a7b49ae19" providerId="ADAL" clId="{4145B09C-FFFF-6C46-85BA-522EBB5F5558}" dt="2024-04-29T18:38:24.089" v="9982" actId="1036"/>
          <ac:spMkLst>
            <pc:docMk/>
            <pc:sldMk cId="3697520584" sldId="8264"/>
            <ac:spMk id="30" creationId="{9A4AD3F8-B617-DBB8-B6E4-1E531662DF73}"/>
          </ac:spMkLst>
        </pc:spChg>
        <pc:spChg chg="add mod">
          <ac:chgData name="Praveen Namakkal Mohankumar" userId="8059d15b-4f8c-44f0-86d6-597a7b49ae19" providerId="ADAL" clId="{4145B09C-FFFF-6C46-85BA-522EBB5F5558}" dt="2024-04-29T18:38:24.089" v="9982" actId="1036"/>
          <ac:spMkLst>
            <pc:docMk/>
            <pc:sldMk cId="3697520584" sldId="8264"/>
            <ac:spMk id="31" creationId="{443D33BA-69E4-D808-7EEF-F766394C1647}"/>
          </ac:spMkLst>
        </pc:spChg>
        <pc:spChg chg="add mod">
          <ac:chgData name="Praveen Namakkal Mohankumar" userId="8059d15b-4f8c-44f0-86d6-597a7b49ae19" providerId="ADAL" clId="{4145B09C-FFFF-6C46-85BA-522EBB5F5558}" dt="2024-04-29T18:38:24.089" v="9982" actId="1036"/>
          <ac:spMkLst>
            <pc:docMk/>
            <pc:sldMk cId="3697520584" sldId="8264"/>
            <ac:spMk id="32" creationId="{B323DCA3-DC69-997D-45B8-FB1CF965AA5F}"/>
          </ac:spMkLst>
        </pc:spChg>
        <pc:spChg chg="add mod">
          <ac:chgData name="Praveen Namakkal Mohankumar" userId="8059d15b-4f8c-44f0-86d6-597a7b49ae19" providerId="ADAL" clId="{4145B09C-FFFF-6C46-85BA-522EBB5F5558}" dt="2024-04-29T18:38:24.089" v="9982" actId="1036"/>
          <ac:spMkLst>
            <pc:docMk/>
            <pc:sldMk cId="3697520584" sldId="8264"/>
            <ac:spMk id="33" creationId="{E5087B6C-88C4-52A5-A420-C6F8D25DAB4C}"/>
          </ac:spMkLst>
        </pc:spChg>
        <pc:spChg chg="add mod">
          <ac:chgData name="Praveen Namakkal Mohankumar" userId="8059d15b-4f8c-44f0-86d6-597a7b49ae19" providerId="ADAL" clId="{4145B09C-FFFF-6C46-85BA-522EBB5F5558}" dt="2024-04-29T18:38:24.089" v="9982" actId="1036"/>
          <ac:spMkLst>
            <pc:docMk/>
            <pc:sldMk cId="3697520584" sldId="8264"/>
            <ac:spMk id="34" creationId="{177D6175-78A8-2349-CF22-7489821766E2}"/>
          </ac:spMkLst>
        </pc:spChg>
        <pc:spChg chg="add mod">
          <ac:chgData name="Praveen Namakkal Mohankumar" userId="8059d15b-4f8c-44f0-86d6-597a7b49ae19" providerId="ADAL" clId="{4145B09C-FFFF-6C46-85BA-522EBB5F5558}" dt="2024-04-29T18:38:24.089" v="9982" actId="1036"/>
          <ac:spMkLst>
            <pc:docMk/>
            <pc:sldMk cId="3697520584" sldId="8264"/>
            <ac:spMk id="35" creationId="{1958E177-DE14-251B-5E7A-2E359D9D6A9A}"/>
          </ac:spMkLst>
        </pc:spChg>
        <pc:spChg chg="add mod">
          <ac:chgData name="Praveen Namakkal Mohankumar" userId="8059d15b-4f8c-44f0-86d6-597a7b49ae19" providerId="ADAL" clId="{4145B09C-FFFF-6C46-85BA-522EBB5F5558}" dt="2024-04-29T18:38:24.089" v="9982" actId="1036"/>
          <ac:spMkLst>
            <pc:docMk/>
            <pc:sldMk cId="3697520584" sldId="8264"/>
            <ac:spMk id="36" creationId="{C6BACA3B-FD51-FF79-85E4-4417396E2374}"/>
          </ac:spMkLst>
        </pc:spChg>
        <pc:spChg chg="add mod">
          <ac:chgData name="Praveen Namakkal Mohankumar" userId="8059d15b-4f8c-44f0-86d6-597a7b49ae19" providerId="ADAL" clId="{4145B09C-FFFF-6C46-85BA-522EBB5F5558}" dt="2024-04-29T05:04:45.381" v="6528"/>
          <ac:spMkLst>
            <pc:docMk/>
            <pc:sldMk cId="3697520584" sldId="8264"/>
            <ac:spMk id="37" creationId="{8AA61219-1874-8520-9F67-A125E96F39C7}"/>
          </ac:spMkLst>
        </pc:spChg>
        <pc:spChg chg="add mod">
          <ac:chgData name="Praveen Namakkal Mohankumar" userId="8059d15b-4f8c-44f0-86d6-597a7b49ae19" providerId="ADAL" clId="{4145B09C-FFFF-6C46-85BA-522EBB5F5558}" dt="2024-04-29T05:04:45.381" v="6528"/>
          <ac:spMkLst>
            <pc:docMk/>
            <pc:sldMk cId="3697520584" sldId="8264"/>
            <ac:spMk id="38" creationId="{1E384E3E-7FF4-98D4-B6F0-AA0547A69A1F}"/>
          </ac:spMkLst>
        </pc:spChg>
        <pc:spChg chg="add mod">
          <ac:chgData name="Praveen Namakkal Mohankumar" userId="8059d15b-4f8c-44f0-86d6-597a7b49ae19" providerId="ADAL" clId="{4145B09C-FFFF-6C46-85BA-522EBB5F5558}" dt="2024-04-29T20:17:48.916" v="11655" actId="255"/>
          <ac:spMkLst>
            <pc:docMk/>
            <pc:sldMk cId="3697520584" sldId="8264"/>
            <ac:spMk id="39" creationId="{899BFD72-69CC-EC8A-32A6-E0D0090A00CC}"/>
          </ac:spMkLst>
        </pc:spChg>
        <pc:spChg chg="del">
          <ac:chgData name="Praveen Namakkal Mohankumar" userId="8059d15b-4f8c-44f0-86d6-597a7b49ae19" providerId="ADAL" clId="{4145B09C-FFFF-6C46-85BA-522EBB5F5558}" dt="2024-04-28T21:21:48.925" v="3633" actId="478"/>
          <ac:spMkLst>
            <pc:docMk/>
            <pc:sldMk cId="3697520584" sldId="8264"/>
            <ac:spMk id="60" creationId="{47E02E0A-63F5-6D9D-EB23-200D02861A65}"/>
          </ac:spMkLst>
        </pc:spChg>
        <pc:spChg chg="del">
          <ac:chgData name="Praveen Namakkal Mohankumar" userId="8059d15b-4f8c-44f0-86d6-597a7b49ae19" providerId="ADAL" clId="{4145B09C-FFFF-6C46-85BA-522EBB5F5558}" dt="2024-04-28T21:21:48.925" v="3633" actId="478"/>
          <ac:spMkLst>
            <pc:docMk/>
            <pc:sldMk cId="3697520584" sldId="8264"/>
            <ac:spMk id="63" creationId="{D39FE560-5F7A-DA38-490F-D4D01C302443}"/>
          </ac:spMkLst>
        </pc:spChg>
        <pc:spChg chg="del">
          <ac:chgData name="Praveen Namakkal Mohankumar" userId="8059d15b-4f8c-44f0-86d6-597a7b49ae19" providerId="ADAL" clId="{4145B09C-FFFF-6C46-85BA-522EBB5F5558}" dt="2024-04-28T21:21:48.925" v="3633" actId="478"/>
          <ac:spMkLst>
            <pc:docMk/>
            <pc:sldMk cId="3697520584" sldId="8264"/>
            <ac:spMk id="66" creationId="{1C266917-92CD-5C92-A8BA-FCA86F9D4776}"/>
          </ac:spMkLst>
        </pc:spChg>
        <pc:spChg chg="del">
          <ac:chgData name="Praveen Namakkal Mohankumar" userId="8059d15b-4f8c-44f0-86d6-597a7b49ae19" providerId="ADAL" clId="{4145B09C-FFFF-6C46-85BA-522EBB5F5558}" dt="2024-04-28T21:21:48.925" v="3633" actId="478"/>
          <ac:spMkLst>
            <pc:docMk/>
            <pc:sldMk cId="3697520584" sldId="8264"/>
            <ac:spMk id="69" creationId="{4A7ED314-97E5-2E22-29B0-601382B55425}"/>
          </ac:spMkLst>
        </pc:spChg>
        <pc:spChg chg="del">
          <ac:chgData name="Praveen Namakkal Mohankumar" userId="8059d15b-4f8c-44f0-86d6-597a7b49ae19" providerId="ADAL" clId="{4145B09C-FFFF-6C46-85BA-522EBB5F5558}" dt="2024-04-28T21:21:48.925" v="3633" actId="478"/>
          <ac:spMkLst>
            <pc:docMk/>
            <pc:sldMk cId="3697520584" sldId="8264"/>
            <ac:spMk id="70" creationId="{A589A25A-DD3D-06E3-C24E-96E9AAB89183}"/>
          </ac:spMkLst>
        </pc:spChg>
        <pc:spChg chg="del">
          <ac:chgData name="Praveen Namakkal Mohankumar" userId="8059d15b-4f8c-44f0-86d6-597a7b49ae19" providerId="ADAL" clId="{4145B09C-FFFF-6C46-85BA-522EBB5F5558}" dt="2024-04-28T21:21:48.925" v="3633" actId="478"/>
          <ac:spMkLst>
            <pc:docMk/>
            <pc:sldMk cId="3697520584" sldId="8264"/>
            <ac:spMk id="71" creationId="{675FAF2A-F773-EC2C-DE55-5E96B3089662}"/>
          </ac:spMkLst>
        </pc:spChg>
        <pc:spChg chg="del">
          <ac:chgData name="Praveen Namakkal Mohankumar" userId="8059d15b-4f8c-44f0-86d6-597a7b49ae19" providerId="ADAL" clId="{4145B09C-FFFF-6C46-85BA-522EBB5F5558}" dt="2024-04-28T21:21:48.925" v="3633" actId="478"/>
          <ac:spMkLst>
            <pc:docMk/>
            <pc:sldMk cId="3697520584" sldId="8264"/>
            <ac:spMk id="72" creationId="{1CE7CF6B-DDCC-7852-CB8B-8E3F7E6D4C86}"/>
          </ac:spMkLst>
        </pc:spChg>
        <pc:spChg chg="del">
          <ac:chgData name="Praveen Namakkal Mohankumar" userId="8059d15b-4f8c-44f0-86d6-597a7b49ae19" providerId="ADAL" clId="{4145B09C-FFFF-6C46-85BA-522EBB5F5558}" dt="2024-04-28T21:21:48.925" v="3633" actId="478"/>
          <ac:spMkLst>
            <pc:docMk/>
            <pc:sldMk cId="3697520584" sldId="8264"/>
            <ac:spMk id="73" creationId="{65A829EF-1729-BF7E-A312-77C62814CE4E}"/>
          </ac:spMkLst>
        </pc:spChg>
        <pc:picChg chg="del">
          <ac:chgData name="Praveen Namakkal Mohankumar" userId="8059d15b-4f8c-44f0-86d6-597a7b49ae19" providerId="ADAL" clId="{4145B09C-FFFF-6C46-85BA-522EBB5F5558}" dt="2024-04-28T21:21:53.045" v="3634" actId="478"/>
          <ac:picMkLst>
            <pc:docMk/>
            <pc:sldMk cId="3697520584" sldId="8264"/>
            <ac:picMk id="58" creationId="{A875D3E6-D5DF-7845-AE3D-C470F26093D4}"/>
          </ac:picMkLst>
        </pc:picChg>
        <pc:picChg chg="del">
          <ac:chgData name="Praveen Namakkal Mohankumar" userId="8059d15b-4f8c-44f0-86d6-597a7b49ae19" providerId="ADAL" clId="{4145B09C-FFFF-6C46-85BA-522EBB5F5558}" dt="2024-04-28T21:21:48.925" v="3633" actId="478"/>
          <ac:picMkLst>
            <pc:docMk/>
            <pc:sldMk cId="3697520584" sldId="8264"/>
            <ac:picMk id="59" creationId="{8550AE85-4462-78FF-A41F-F1509ECF0461}"/>
          </ac:picMkLst>
        </pc:picChg>
        <pc:picChg chg="del">
          <ac:chgData name="Praveen Namakkal Mohankumar" userId="8059d15b-4f8c-44f0-86d6-597a7b49ae19" providerId="ADAL" clId="{4145B09C-FFFF-6C46-85BA-522EBB5F5558}" dt="2024-04-28T21:21:53.045" v="3634" actId="478"/>
          <ac:picMkLst>
            <pc:docMk/>
            <pc:sldMk cId="3697520584" sldId="8264"/>
            <ac:picMk id="61" creationId="{C22EBD3F-7463-D3A0-30A4-B7743C607476}"/>
          </ac:picMkLst>
        </pc:picChg>
        <pc:picChg chg="del">
          <ac:chgData name="Praveen Namakkal Mohankumar" userId="8059d15b-4f8c-44f0-86d6-597a7b49ae19" providerId="ADAL" clId="{4145B09C-FFFF-6C46-85BA-522EBB5F5558}" dt="2024-04-28T21:21:48.925" v="3633" actId="478"/>
          <ac:picMkLst>
            <pc:docMk/>
            <pc:sldMk cId="3697520584" sldId="8264"/>
            <ac:picMk id="62" creationId="{091F67E7-B176-55DD-138A-5F4322A5C6AF}"/>
          </ac:picMkLst>
        </pc:picChg>
        <pc:picChg chg="del">
          <ac:chgData name="Praveen Namakkal Mohankumar" userId="8059d15b-4f8c-44f0-86d6-597a7b49ae19" providerId="ADAL" clId="{4145B09C-FFFF-6C46-85BA-522EBB5F5558}" dt="2024-04-28T21:21:53.045" v="3634" actId="478"/>
          <ac:picMkLst>
            <pc:docMk/>
            <pc:sldMk cId="3697520584" sldId="8264"/>
            <ac:picMk id="64" creationId="{AB817080-2D80-D2D6-40B3-7F298D86EE16}"/>
          </ac:picMkLst>
        </pc:picChg>
        <pc:picChg chg="del">
          <ac:chgData name="Praveen Namakkal Mohankumar" userId="8059d15b-4f8c-44f0-86d6-597a7b49ae19" providerId="ADAL" clId="{4145B09C-FFFF-6C46-85BA-522EBB5F5558}" dt="2024-04-28T21:21:48.925" v="3633" actId="478"/>
          <ac:picMkLst>
            <pc:docMk/>
            <pc:sldMk cId="3697520584" sldId="8264"/>
            <ac:picMk id="65" creationId="{CE048476-02E8-4119-BF7D-55A691041E7F}"/>
          </ac:picMkLst>
        </pc:picChg>
        <pc:picChg chg="del">
          <ac:chgData name="Praveen Namakkal Mohankumar" userId="8059d15b-4f8c-44f0-86d6-597a7b49ae19" providerId="ADAL" clId="{4145B09C-FFFF-6C46-85BA-522EBB5F5558}" dt="2024-04-28T21:21:53.045" v="3634" actId="478"/>
          <ac:picMkLst>
            <pc:docMk/>
            <pc:sldMk cId="3697520584" sldId="8264"/>
            <ac:picMk id="67" creationId="{33F7134B-1AD1-4330-673A-494E4BF430C5}"/>
          </ac:picMkLst>
        </pc:picChg>
        <pc:picChg chg="del">
          <ac:chgData name="Praveen Namakkal Mohankumar" userId="8059d15b-4f8c-44f0-86d6-597a7b49ae19" providerId="ADAL" clId="{4145B09C-FFFF-6C46-85BA-522EBB5F5558}" dt="2024-04-28T21:21:48.925" v="3633" actId="478"/>
          <ac:picMkLst>
            <pc:docMk/>
            <pc:sldMk cId="3697520584" sldId="8264"/>
            <ac:picMk id="68" creationId="{AD28D9ED-8264-45DA-EE9E-FB0984A2577E}"/>
          </ac:picMkLst>
        </pc:picChg>
        <pc:cxnChg chg="add mod">
          <ac:chgData name="Praveen Namakkal Mohankumar" userId="8059d15b-4f8c-44f0-86d6-597a7b49ae19" providerId="ADAL" clId="{4145B09C-FFFF-6C46-85BA-522EBB5F5558}" dt="2024-04-29T18:38:24.089" v="9982" actId="1036"/>
          <ac:cxnSpMkLst>
            <pc:docMk/>
            <pc:sldMk cId="3697520584" sldId="8264"/>
            <ac:cxnSpMk id="6" creationId="{209FEBF1-81AB-F244-6CF2-826A2895E20E}"/>
          </ac:cxnSpMkLst>
        </pc:cxnChg>
        <pc:cxnChg chg="add mod">
          <ac:chgData name="Praveen Namakkal Mohankumar" userId="8059d15b-4f8c-44f0-86d6-597a7b49ae19" providerId="ADAL" clId="{4145B09C-FFFF-6C46-85BA-522EBB5F5558}" dt="2024-04-29T18:38:24.089" v="9982" actId="1036"/>
          <ac:cxnSpMkLst>
            <pc:docMk/>
            <pc:sldMk cId="3697520584" sldId="8264"/>
            <ac:cxnSpMk id="7" creationId="{283DFDF5-57BE-0E84-8F94-4ABDA5ED5620}"/>
          </ac:cxnSpMkLst>
        </pc:cxnChg>
        <pc:cxnChg chg="add mod">
          <ac:chgData name="Praveen Namakkal Mohankumar" userId="8059d15b-4f8c-44f0-86d6-597a7b49ae19" providerId="ADAL" clId="{4145B09C-FFFF-6C46-85BA-522EBB5F5558}" dt="2024-04-29T18:38:24.089" v="9982" actId="1036"/>
          <ac:cxnSpMkLst>
            <pc:docMk/>
            <pc:sldMk cId="3697520584" sldId="8264"/>
            <ac:cxnSpMk id="17" creationId="{AC707060-4831-DA55-05AA-B439198BA195}"/>
          </ac:cxnSpMkLst>
        </pc:cxnChg>
        <pc:cxnChg chg="add mod">
          <ac:chgData name="Praveen Namakkal Mohankumar" userId="8059d15b-4f8c-44f0-86d6-597a7b49ae19" providerId="ADAL" clId="{4145B09C-FFFF-6C46-85BA-522EBB5F5558}" dt="2024-04-29T18:38:24.089" v="9982" actId="1036"/>
          <ac:cxnSpMkLst>
            <pc:docMk/>
            <pc:sldMk cId="3697520584" sldId="8264"/>
            <ac:cxnSpMk id="18" creationId="{C682F287-4E01-F944-7A33-44307FBAD68E}"/>
          </ac:cxnSpMkLst>
        </pc:cxnChg>
        <pc:cxnChg chg="del">
          <ac:chgData name="Praveen Namakkal Mohankumar" userId="8059d15b-4f8c-44f0-86d6-597a7b49ae19" providerId="ADAL" clId="{4145B09C-FFFF-6C46-85BA-522EBB5F5558}" dt="2024-04-28T21:21:48.925" v="3633" actId="478"/>
          <ac:cxnSpMkLst>
            <pc:docMk/>
            <pc:sldMk cId="3697520584" sldId="8264"/>
            <ac:cxnSpMk id="54" creationId="{E8886BBD-7BF3-5153-4686-62B619F5CD42}"/>
          </ac:cxnSpMkLst>
        </pc:cxnChg>
        <pc:cxnChg chg="del">
          <ac:chgData name="Praveen Namakkal Mohankumar" userId="8059d15b-4f8c-44f0-86d6-597a7b49ae19" providerId="ADAL" clId="{4145B09C-FFFF-6C46-85BA-522EBB5F5558}" dt="2024-04-28T21:21:48.925" v="3633" actId="478"/>
          <ac:cxnSpMkLst>
            <pc:docMk/>
            <pc:sldMk cId="3697520584" sldId="8264"/>
            <ac:cxnSpMk id="55" creationId="{D768141A-B424-3222-23AF-30183511ED34}"/>
          </ac:cxnSpMkLst>
        </pc:cxnChg>
        <pc:cxnChg chg="del">
          <ac:chgData name="Praveen Namakkal Mohankumar" userId="8059d15b-4f8c-44f0-86d6-597a7b49ae19" providerId="ADAL" clId="{4145B09C-FFFF-6C46-85BA-522EBB5F5558}" dt="2024-04-28T21:21:48.925" v="3633" actId="478"/>
          <ac:cxnSpMkLst>
            <pc:docMk/>
            <pc:sldMk cId="3697520584" sldId="8264"/>
            <ac:cxnSpMk id="56" creationId="{EE29C911-7CDE-4BE9-B0D4-4170E9779B8E}"/>
          </ac:cxnSpMkLst>
        </pc:cxnChg>
        <pc:cxnChg chg="del">
          <ac:chgData name="Praveen Namakkal Mohankumar" userId="8059d15b-4f8c-44f0-86d6-597a7b49ae19" providerId="ADAL" clId="{4145B09C-FFFF-6C46-85BA-522EBB5F5558}" dt="2024-04-28T21:21:48.925" v="3633" actId="478"/>
          <ac:cxnSpMkLst>
            <pc:docMk/>
            <pc:sldMk cId="3697520584" sldId="8264"/>
            <ac:cxnSpMk id="57" creationId="{D2338986-DDCA-ECEF-4735-E9BED57D40A5}"/>
          </ac:cxnSpMkLst>
        </pc:cxnChg>
      </pc:sldChg>
      <pc:sldChg chg="addSp delSp modSp add del mod">
        <pc:chgData name="Praveen Namakkal Mohankumar" userId="8059d15b-4f8c-44f0-86d6-597a7b49ae19" providerId="ADAL" clId="{4145B09C-FFFF-6C46-85BA-522EBB5F5558}" dt="2024-04-29T06:01:15.746" v="7896" actId="2696"/>
        <pc:sldMkLst>
          <pc:docMk/>
          <pc:sldMk cId="2918122671" sldId="8265"/>
        </pc:sldMkLst>
        <pc:spChg chg="mod">
          <ac:chgData name="Praveen Namakkal Mohankumar" userId="8059d15b-4f8c-44f0-86d6-597a7b49ae19" providerId="ADAL" clId="{4145B09C-FFFF-6C46-85BA-522EBB5F5558}" dt="2024-04-29T05:09:49.161" v="7009" actId="1076"/>
          <ac:spMkLst>
            <pc:docMk/>
            <pc:sldMk cId="2918122671" sldId="8265"/>
            <ac:spMk id="2" creationId="{00000000-0000-0000-0000-000000000000}"/>
          </ac:spMkLst>
        </pc:spChg>
        <pc:spChg chg="add del mod">
          <ac:chgData name="Praveen Namakkal Mohankumar" userId="8059d15b-4f8c-44f0-86d6-597a7b49ae19" providerId="ADAL" clId="{4145B09C-FFFF-6C46-85BA-522EBB5F5558}" dt="2024-04-29T06:01:06.851" v="7895" actId="478"/>
          <ac:spMkLst>
            <pc:docMk/>
            <pc:sldMk cId="2918122671" sldId="8265"/>
            <ac:spMk id="3" creationId="{16F786A2-41FA-F383-16D9-DE61AAA841AF}"/>
          </ac:spMkLst>
        </pc:spChg>
        <pc:spChg chg="mod">
          <ac:chgData name="Praveen Namakkal Mohankumar" userId="8059d15b-4f8c-44f0-86d6-597a7b49ae19" providerId="ADAL" clId="{4145B09C-FFFF-6C46-85BA-522EBB5F5558}" dt="2024-04-28T21:26:40.044" v="3690" actId="2711"/>
          <ac:spMkLst>
            <pc:docMk/>
            <pc:sldMk cId="2918122671" sldId="8265"/>
            <ac:spMk id="4" creationId="{2123AE4C-ACD7-D1C6-24A0-FECD3EDC1809}"/>
          </ac:spMkLst>
        </pc:spChg>
        <pc:spChg chg="add mod">
          <ac:chgData name="Praveen Namakkal Mohankumar" userId="8059d15b-4f8c-44f0-86d6-597a7b49ae19" providerId="ADAL" clId="{4145B09C-FFFF-6C46-85BA-522EBB5F5558}" dt="2024-04-28T21:26:40.044" v="3690" actId="2711"/>
          <ac:spMkLst>
            <pc:docMk/>
            <pc:sldMk cId="2918122671" sldId="8265"/>
            <ac:spMk id="6" creationId="{C935B58B-905A-70D6-8DF4-97BA2AE99C96}"/>
          </ac:spMkLst>
        </pc:spChg>
        <pc:spChg chg="mod">
          <ac:chgData name="Praveen Namakkal Mohankumar" userId="8059d15b-4f8c-44f0-86d6-597a7b49ae19" providerId="ADAL" clId="{4145B09C-FFFF-6C46-85BA-522EBB5F5558}" dt="2024-04-28T21:26:49.979" v="3695" actId="6559"/>
          <ac:spMkLst>
            <pc:docMk/>
            <pc:sldMk cId="2918122671" sldId="8265"/>
            <ac:spMk id="8" creationId="{5AE97F64-36D8-C019-A2F2-5B28971B84D7}"/>
          </ac:spMkLst>
        </pc:spChg>
        <pc:spChg chg="del">
          <ac:chgData name="Praveen Namakkal Mohankumar" userId="8059d15b-4f8c-44f0-86d6-597a7b49ae19" providerId="ADAL" clId="{4145B09C-FFFF-6C46-85BA-522EBB5F5558}" dt="2024-04-28T21:23:33.663" v="3653" actId="478"/>
          <ac:spMkLst>
            <pc:docMk/>
            <pc:sldMk cId="2918122671" sldId="8265"/>
            <ac:spMk id="9" creationId="{25A0A123-4680-6464-AE63-CDA735C527EA}"/>
          </ac:spMkLst>
        </pc:spChg>
        <pc:spChg chg="del mod">
          <ac:chgData name="Praveen Namakkal Mohankumar" userId="8059d15b-4f8c-44f0-86d6-597a7b49ae19" providerId="ADAL" clId="{4145B09C-FFFF-6C46-85BA-522EBB5F5558}" dt="2024-04-29T05:09:50.783" v="7010" actId="478"/>
          <ac:spMkLst>
            <pc:docMk/>
            <pc:sldMk cId="2918122671" sldId="8265"/>
            <ac:spMk id="11" creationId="{00000000-0000-0000-0000-000000000000}"/>
          </ac:spMkLst>
        </pc:spChg>
        <pc:spChg chg="mod">
          <ac:chgData name="Praveen Namakkal Mohankumar" userId="8059d15b-4f8c-44f0-86d6-597a7b49ae19" providerId="ADAL" clId="{4145B09C-FFFF-6C46-85BA-522EBB5F5558}" dt="2024-04-28T21:26:56.968" v="3698" actId="6559"/>
          <ac:spMkLst>
            <pc:docMk/>
            <pc:sldMk cId="2918122671" sldId="8265"/>
            <ac:spMk id="15" creationId="{D97A3233-6EDB-A2C1-3260-641CF1689A34}"/>
          </ac:spMkLst>
        </pc:spChg>
        <pc:spChg chg="mod">
          <ac:chgData name="Praveen Namakkal Mohankumar" userId="8059d15b-4f8c-44f0-86d6-597a7b49ae19" providerId="ADAL" clId="{4145B09C-FFFF-6C46-85BA-522EBB5F5558}" dt="2024-04-28T21:27:32.045" v="3713" actId="1035"/>
          <ac:spMkLst>
            <pc:docMk/>
            <pc:sldMk cId="2918122671" sldId="8265"/>
            <ac:spMk id="20" creationId="{8D70BDE7-06AA-FDFE-2268-2E4CAEBDCE8D}"/>
          </ac:spMkLst>
        </pc:spChg>
        <pc:spChg chg="mod">
          <ac:chgData name="Praveen Namakkal Mohankumar" userId="8059d15b-4f8c-44f0-86d6-597a7b49ae19" providerId="ADAL" clId="{4145B09C-FFFF-6C46-85BA-522EBB5F5558}" dt="2024-04-28T21:27:24.963" v="3705" actId="114"/>
          <ac:spMkLst>
            <pc:docMk/>
            <pc:sldMk cId="2918122671" sldId="8265"/>
            <ac:spMk id="21" creationId="{857AE320-32E7-86AD-1234-EF811AF22151}"/>
          </ac:spMkLst>
        </pc:spChg>
        <pc:spChg chg="mod">
          <ac:chgData name="Praveen Namakkal Mohankumar" userId="8059d15b-4f8c-44f0-86d6-597a7b49ae19" providerId="ADAL" clId="{4145B09C-FFFF-6C46-85BA-522EBB5F5558}" dt="2024-04-28T21:27:23.389" v="3704" actId="114"/>
          <ac:spMkLst>
            <pc:docMk/>
            <pc:sldMk cId="2918122671" sldId="8265"/>
            <ac:spMk id="22" creationId="{DEA94848-02F4-9317-0BB8-5C37C9A645BF}"/>
          </ac:spMkLst>
        </pc:spChg>
        <pc:spChg chg="mod">
          <ac:chgData name="Praveen Namakkal Mohankumar" userId="8059d15b-4f8c-44f0-86d6-597a7b49ae19" providerId="ADAL" clId="{4145B09C-FFFF-6C46-85BA-522EBB5F5558}" dt="2024-04-28T21:27:21.406" v="3703" actId="114"/>
          <ac:spMkLst>
            <pc:docMk/>
            <pc:sldMk cId="2918122671" sldId="8265"/>
            <ac:spMk id="23" creationId="{83AB5861-9A0A-D226-3EB8-319A367826C1}"/>
          </ac:spMkLst>
        </pc:spChg>
        <pc:spChg chg="del">
          <ac:chgData name="Praveen Namakkal Mohankumar" userId="8059d15b-4f8c-44f0-86d6-597a7b49ae19" providerId="ADAL" clId="{4145B09C-FFFF-6C46-85BA-522EBB5F5558}" dt="2024-04-28T21:23:33.663" v="3653" actId="478"/>
          <ac:spMkLst>
            <pc:docMk/>
            <pc:sldMk cId="2918122671" sldId="8265"/>
            <ac:spMk id="28" creationId="{18FD21A8-8363-08B2-6ADD-931666DF3526}"/>
          </ac:spMkLst>
        </pc:spChg>
        <pc:spChg chg="del">
          <ac:chgData name="Praveen Namakkal Mohankumar" userId="8059d15b-4f8c-44f0-86d6-597a7b49ae19" providerId="ADAL" clId="{4145B09C-FFFF-6C46-85BA-522EBB5F5558}" dt="2024-04-28T21:23:33.663" v="3653" actId="478"/>
          <ac:spMkLst>
            <pc:docMk/>
            <pc:sldMk cId="2918122671" sldId="8265"/>
            <ac:spMk id="29" creationId="{97FCF05D-666B-B72E-FF0A-AE23704F6849}"/>
          </ac:spMkLst>
        </pc:spChg>
        <pc:spChg chg="del">
          <ac:chgData name="Praveen Namakkal Mohankumar" userId="8059d15b-4f8c-44f0-86d6-597a7b49ae19" providerId="ADAL" clId="{4145B09C-FFFF-6C46-85BA-522EBB5F5558}" dt="2024-04-28T21:23:33.663" v="3653" actId="478"/>
          <ac:spMkLst>
            <pc:docMk/>
            <pc:sldMk cId="2918122671" sldId="8265"/>
            <ac:spMk id="30" creationId="{241061A7-5E10-68AF-BF1B-5EE8D68C40A2}"/>
          </ac:spMkLst>
        </pc:spChg>
        <pc:spChg chg="del">
          <ac:chgData name="Praveen Namakkal Mohankumar" userId="8059d15b-4f8c-44f0-86d6-597a7b49ae19" providerId="ADAL" clId="{4145B09C-FFFF-6C46-85BA-522EBB5F5558}" dt="2024-04-28T21:23:33.663" v="3653" actId="478"/>
          <ac:spMkLst>
            <pc:docMk/>
            <pc:sldMk cId="2918122671" sldId="8265"/>
            <ac:spMk id="31" creationId="{40FB8C11-AF26-5C54-7CC3-02A71A624AEF}"/>
          </ac:spMkLst>
        </pc:spChg>
        <pc:spChg chg="del">
          <ac:chgData name="Praveen Namakkal Mohankumar" userId="8059d15b-4f8c-44f0-86d6-597a7b49ae19" providerId="ADAL" clId="{4145B09C-FFFF-6C46-85BA-522EBB5F5558}" dt="2024-04-28T21:23:33.663" v="3653" actId="478"/>
          <ac:spMkLst>
            <pc:docMk/>
            <pc:sldMk cId="2918122671" sldId="8265"/>
            <ac:spMk id="32" creationId="{735887FC-F5C9-466C-450D-7B72AAAFD030}"/>
          </ac:spMkLst>
        </pc:spChg>
        <pc:spChg chg="del">
          <ac:chgData name="Praveen Namakkal Mohankumar" userId="8059d15b-4f8c-44f0-86d6-597a7b49ae19" providerId="ADAL" clId="{4145B09C-FFFF-6C46-85BA-522EBB5F5558}" dt="2024-04-28T21:23:33.663" v="3653" actId="478"/>
          <ac:spMkLst>
            <pc:docMk/>
            <pc:sldMk cId="2918122671" sldId="8265"/>
            <ac:spMk id="33" creationId="{E348CD14-01F0-9A52-B145-8215AB008AF5}"/>
          </ac:spMkLst>
        </pc:spChg>
        <pc:spChg chg="del">
          <ac:chgData name="Praveen Namakkal Mohankumar" userId="8059d15b-4f8c-44f0-86d6-597a7b49ae19" providerId="ADAL" clId="{4145B09C-FFFF-6C46-85BA-522EBB5F5558}" dt="2024-04-28T21:23:33.663" v="3653" actId="478"/>
          <ac:spMkLst>
            <pc:docMk/>
            <pc:sldMk cId="2918122671" sldId="8265"/>
            <ac:spMk id="34" creationId="{3E46451F-6B2A-1B90-4F7F-70DAF68D2D4F}"/>
          </ac:spMkLst>
        </pc:spChg>
        <pc:spChg chg="del">
          <ac:chgData name="Praveen Namakkal Mohankumar" userId="8059d15b-4f8c-44f0-86d6-597a7b49ae19" providerId="ADAL" clId="{4145B09C-FFFF-6C46-85BA-522EBB5F5558}" dt="2024-04-28T21:23:33.663" v="3653" actId="478"/>
          <ac:spMkLst>
            <pc:docMk/>
            <pc:sldMk cId="2918122671" sldId="8265"/>
            <ac:spMk id="35" creationId="{C4876C48-0A9A-B0E3-C3A9-CA2D6094F6F7}"/>
          </ac:spMkLst>
        </pc:spChg>
        <pc:spChg chg="add mod">
          <ac:chgData name="Praveen Namakkal Mohankumar" userId="8059d15b-4f8c-44f0-86d6-597a7b49ae19" providerId="ADAL" clId="{4145B09C-FFFF-6C46-85BA-522EBB5F5558}" dt="2024-04-28T21:26:40.044" v="3690" actId="2711"/>
          <ac:spMkLst>
            <pc:docMk/>
            <pc:sldMk cId="2918122671" sldId="8265"/>
            <ac:spMk id="36" creationId="{9ABD13E0-F613-5DE3-A50C-93B1D7AD9417}"/>
          </ac:spMkLst>
        </pc:spChg>
        <pc:spChg chg="add mod">
          <ac:chgData name="Praveen Namakkal Mohankumar" userId="8059d15b-4f8c-44f0-86d6-597a7b49ae19" providerId="ADAL" clId="{4145B09C-FFFF-6C46-85BA-522EBB5F5558}" dt="2024-04-28T21:26:40.044" v="3690" actId="2711"/>
          <ac:spMkLst>
            <pc:docMk/>
            <pc:sldMk cId="2918122671" sldId="8265"/>
            <ac:spMk id="37" creationId="{320EC6A7-C4FE-EDF1-710F-60CAEDA99829}"/>
          </ac:spMkLst>
        </pc:spChg>
        <pc:spChg chg="add mod">
          <ac:chgData name="Praveen Namakkal Mohankumar" userId="8059d15b-4f8c-44f0-86d6-597a7b49ae19" providerId="ADAL" clId="{4145B09C-FFFF-6C46-85BA-522EBB5F5558}" dt="2024-04-28T21:26:40.044" v="3690" actId="2711"/>
          <ac:spMkLst>
            <pc:docMk/>
            <pc:sldMk cId="2918122671" sldId="8265"/>
            <ac:spMk id="42" creationId="{423FD5DA-1224-19C8-6398-8AFED69AE12D}"/>
          </ac:spMkLst>
        </pc:spChg>
        <pc:spChg chg="add mod">
          <ac:chgData name="Praveen Namakkal Mohankumar" userId="8059d15b-4f8c-44f0-86d6-597a7b49ae19" providerId="ADAL" clId="{4145B09C-FFFF-6C46-85BA-522EBB5F5558}" dt="2024-04-28T21:26:40.044" v="3690" actId="2711"/>
          <ac:spMkLst>
            <pc:docMk/>
            <pc:sldMk cId="2918122671" sldId="8265"/>
            <ac:spMk id="43" creationId="{E7EF166B-9F7D-1600-4761-953B88B068D1}"/>
          </ac:spMkLst>
        </pc:spChg>
        <pc:spChg chg="add mod">
          <ac:chgData name="Praveen Namakkal Mohankumar" userId="8059d15b-4f8c-44f0-86d6-597a7b49ae19" providerId="ADAL" clId="{4145B09C-FFFF-6C46-85BA-522EBB5F5558}" dt="2024-04-28T21:26:40.044" v="3690" actId="2711"/>
          <ac:spMkLst>
            <pc:docMk/>
            <pc:sldMk cId="2918122671" sldId="8265"/>
            <ac:spMk id="44" creationId="{065CE60F-4411-6F75-8074-8341EEC8255D}"/>
          </ac:spMkLst>
        </pc:spChg>
        <pc:spChg chg="add mod">
          <ac:chgData name="Praveen Namakkal Mohankumar" userId="8059d15b-4f8c-44f0-86d6-597a7b49ae19" providerId="ADAL" clId="{4145B09C-FFFF-6C46-85BA-522EBB5F5558}" dt="2024-04-28T21:26:40.044" v="3690" actId="2711"/>
          <ac:spMkLst>
            <pc:docMk/>
            <pc:sldMk cId="2918122671" sldId="8265"/>
            <ac:spMk id="45" creationId="{2E68981A-FD70-A6CC-8E1A-3758A5371975}"/>
          </ac:spMkLst>
        </pc:spChg>
        <pc:spChg chg="add mod">
          <ac:chgData name="Praveen Namakkal Mohankumar" userId="8059d15b-4f8c-44f0-86d6-597a7b49ae19" providerId="ADAL" clId="{4145B09C-FFFF-6C46-85BA-522EBB5F5558}" dt="2024-04-28T21:26:40.044" v="3690" actId="2711"/>
          <ac:spMkLst>
            <pc:docMk/>
            <pc:sldMk cId="2918122671" sldId="8265"/>
            <ac:spMk id="46" creationId="{793E77BE-34A7-025D-89C3-7C6350B90E48}"/>
          </ac:spMkLst>
        </pc:spChg>
        <pc:spChg chg="add mod">
          <ac:chgData name="Praveen Namakkal Mohankumar" userId="8059d15b-4f8c-44f0-86d6-597a7b49ae19" providerId="ADAL" clId="{4145B09C-FFFF-6C46-85BA-522EBB5F5558}" dt="2024-04-28T21:26:40.044" v="3690" actId="2711"/>
          <ac:spMkLst>
            <pc:docMk/>
            <pc:sldMk cId="2918122671" sldId="8265"/>
            <ac:spMk id="47" creationId="{9071943C-9EF2-2B1F-811E-2EFE15E2ED4C}"/>
          </ac:spMkLst>
        </pc:spChg>
        <pc:spChg chg="add mod">
          <ac:chgData name="Praveen Namakkal Mohankumar" userId="8059d15b-4f8c-44f0-86d6-597a7b49ae19" providerId="ADAL" clId="{4145B09C-FFFF-6C46-85BA-522EBB5F5558}" dt="2024-04-29T05:09:51.098" v="7011"/>
          <ac:spMkLst>
            <pc:docMk/>
            <pc:sldMk cId="2918122671" sldId="8265"/>
            <ac:spMk id="64" creationId="{86AEE09E-273E-FA8B-1FCF-2A8DF2CD018F}"/>
          </ac:spMkLst>
        </pc:spChg>
        <pc:spChg chg="add mod">
          <ac:chgData name="Praveen Namakkal Mohankumar" userId="8059d15b-4f8c-44f0-86d6-597a7b49ae19" providerId="ADAL" clId="{4145B09C-FFFF-6C46-85BA-522EBB5F5558}" dt="2024-04-29T05:09:51.098" v="7011"/>
          <ac:spMkLst>
            <pc:docMk/>
            <pc:sldMk cId="2918122671" sldId="8265"/>
            <ac:spMk id="65" creationId="{C9793178-3899-958D-C0C1-001405BB5F77}"/>
          </ac:spMkLst>
        </pc:spChg>
        <pc:grpChg chg="add mod">
          <ac:chgData name="Praveen Namakkal Mohankumar" userId="8059d15b-4f8c-44f0-86d6-597a7b49ae19" providerId="ADAL" clId="{4145B09C-FFFF-6C46-85BA-522EBB5F5558}" dt="2024-04-28T21:26:40.044" v="3690" actId="2711"/>
          <ac:grpSpMkLst>
            <pc:docMk/>
            <pc:sldMk cId="2918122671" sldId="8265"/>
            <ac:grpSpMk id="7" creationId="{E288BA42-49E7-8151-9A39-A45A569E454F}"/>
          </ac:grpSpMkLst>
        </pc:grpChg>
        <pc:grpChg chg="del">
          <ac:chgData name="Praveen Namakkal Mohankumar" userId="8059d15b-4f8c-44f0-86d6-597a7b49ae19" providerId="ADAL" clId="{4145B09C-FFFF-6C46-85BA-522EBB5F5558}" dt="2024-04-28T21:23:33.663" v="3653" actId="478"/>
          <ac:grpSpMkLst>
            <pc:docMk/>
            <pc:sldMk cId="2918122671" sldId="8265"/>
            <ac:grpSpMk id="10" creationId="{BEB02D75-5DCF-9E57-F58A-98A85C62E228}"/>
          </ac:grpSpMkLst>
        </pc:grpChg>
        <pc:grpChg chg="del">
          <ac:chgData name="Praveen Namakkal Mohankumar" userId="8059d15b-4f8c-44f0-86d6-597a7b49ae19" providerId="ADAL" clId="{4145B09C-FFFF-6C46-85BA-522EBB5F5558}" dt="2024-04-28T21:23:33.663" v="3653" actId="478"/>
          <ac:grpSpMkLst>
            <pc:docMk/>
            <pc:sldMk cId="2918122671" sldId="8265"/>
            <ac:grpSpMk id="14" creationId="{1B9AC51D-49B8-5EF9-7F08-C703D67A0600}"/>
          </ac:grpSpMkLst>
        </pc:grpChg>
        <pc:grpChg chg="del">
          <ac:chgData name="Praveen Namakkal Mohankumar" userId="8059d15b-4f8c-44f0-86d6-597a7b49ae19" providerId="ADAL" clId="{4145B09C-FFFF-6C46-85BA-522EBB5F5558}" dt="2024-04-28T21:23:33.663" v="3653" actId="478"/>
          <ac:grpSpMkLst>
            <pc:docMk/>
            <pc:sldMk cId="2918122671" sldId="8265"/>
            <ac:grpSpMk id="18" creationId="{E6F036D7-EAAC-41F1-266C-0E8729BEE2F3}"/>
          </ac:grpSpMkLst>
        </pc:grpChg>
        <pc:grpChg chg="del">
          <ac:chgData name="Praveen Namakkal Mohankumar" userId="8059d15b-4f8c-44f0-86d6-597a7b49ae19" providerId="ADAL" clId="{4145B09C-FFFF-6C46-85BA-522EBB5F5558}" dt="2024-04-28T21:23:33.663" v="3653" actId="478"/>
          <ac:grpSpMkLst>
            <pc:docMk/>
            <pc:sldMk cId="2918122671" sldId="8265"/>
            <ac:grpSpMk id="25" creationId="{D5AAA474-88B3-33F0-961F-5DD99E5349AB}"/>
          </ac:grpSpMkLst>
        </pc:grpChg>
        <pc:grpChg chg="add mod">
          <ac:chgData name="Praveen Namakkal Mohankumar" userId="8059d15b-4f8c-44f0-86d6-597a7b49ae19" providerId="ADAL" clId="{4145B09C-FFFF-6C46-85BA-522EBB5F5558}" dt="2024-04-28T21:26:40.044" v="3690" actId="2711"/>
          <ac:grpSpMkLst>
            <pc:docMk/>
            <pc:sldMk cId="2918122671" sldId="8265"/>
            <ac:grpSpMk id="48" creationId="{9058B83D-81E2-1F97-22F6-2ECA601A1B14}"/>
          </ac:grpSpMkLst>
        </pc:grpChg>
        <pc:picChg chg="mod">
          <ac:chgData name="Praveen Namakkal Mohankumar" userId="8059d15b-4f8c-44f0-86d6-597a7b49ae19" providerId="ADAL" clId="{4145B09C-FFFF-6C46-85BA-522EBB5F5558}" dt="2024-04-28T21:26:40.044" v="3690" actId="2711"/>
          <ac:picMkLst>
            <pc:docMk/>
            <pc:sldMk cId="2918122671" sldId="8265"/>
            <ac:picMk id="5" creationId="{CAB5CC40-92E8-52DE-270E-424F66FDC3CE}"/>
          </ac:picMkLst>
        </pc:picChg>
        <pc:picChg chg="add mod">
          <ac:chgData name="Praveen Namakkal Mohankumar" userId="8059d15b-4f8c-44f0-86d6-597a7b49ae19" providerId="ADAL" clId="{4145B09C-FFFF-6C46-85BA-522EBB5F5558}" dt="2024-04-28T21:27:35.743" v="3722" actId="1035"/>
          <ac:picMkLst>
            <pc:docMk/>
            <pc:sldMk cId="2918122671" sldId="8265"/>
            <ac:picMk id="38" creationId="{FC089C79-C055-800D-D28F-A46F5FBB62F9}"/>
          </ac:picMkLst>
        </pc:picChg>
        <pc:picChg chg="add mod">
          <ac:chgData name="Praveen Namakkal Mohankumar" userId="8059d15b-4f8c-44f0-86d6-597a7b49ae19" providerId="ADAL" clId="{4145B09C-FFFF-6C46-85BA-522EBB5F5558}" dt="2024-04-28T21:26:40.044" v="3690" actId="2711"/>
          <ac:picMkLst>
            <pc:docMk/>
            <pc:sldMk cId="2918122671" sldId="8265"/>
            <ac:picMk id="39" creationId="{5CCABECA-1213-C18B-DD1A-FF6AA640E20C}"/>
          </ac:picMkLst>
        </pc:picChg>
        <pc:picChg chg="add mod">
          <ac:chgData name="Praveen Namakkal Mohankumar" userId="8059d15b-4f8c-44f0-86d6-597a7b49ae19" providerId="ADAL" clId="{4145B09C-FFFF-6C46-85BA-522EBB5F5558}" dt="2024-04-28T21:26:40.044" v="3690" actId="2711"/>
          <ac:picMkLst>
            <pc:docMk/>
            <pc:sldMk cId="2918122671" sldId="8265"/>
            <ac:picMk id="40" creationId="{C3031A82-9252-D513-09F1-F5E84070A132}"/>
          </ac:picMkLst>
        </pc:picChg>
        <pc:picChg chg="mod">
          <ac:chgData name="Praveen Namakkal Mohankumar" userId="8059d15b-4f8c-44f0-86d6-597a7b49ae19" providerId="ADAL" clId="{4145B09C-FFFF-6C46-85BA-522EBB5F5558}" dt="2024-04-28T21:23:34.323" v="3654"/>
          <ac:picMkLst>
            <pc:docMk/>
            <pc:sldMk cId="2918122671" sldId="8265"/>
            <ac:picMk id="49" creationId="{070A4DE9-B5C3-0FBD-F0D1-36CC5A99F34F}"/>
          </ac:picMkLst>
        </pc:picChg>
        <pc:picChg chg="mod">
          <ac:chgData name="Praveen Namakkal Mohankumar" userId="8059d15b-4f8c-44f0-86d6-597a7b49ae19" providerId="ADAL" clId="{4145B09C-FFFF-6C46-85BA-522EBB5F5558}" dt="2024-04-28T21:23:34.323" v="3654"/>
          <ac:picMkLst>
            <pc:docMk/>
            <pc:sldMk cId="2918122671" sldId="8265"/>
            <ac:picMk id="50" creationId="{F60F2CFC-ED2F-0401-76AB-04BF1292BECF}"/>
          </ac:picMkLst>
        </pc:picChg>
        <pc:picChg chg="mod">
          <ac:chgData name="Praveen Namakkal Mohankumar" userId="8059d15b-4f8c-44f0-86d6-597a7b49ae19" providerId="ADAL" clId="{4145B09C-FFFF-6C46-85BA-522EBB5F5558}" dt="2024-04-28T21:23:34.323" v="3654"/>
          <ac:picMkLst>
            <pc:docMk/>
            <pc:sldMk cId="2918122671" sldId="8265"/>
            <ac:picMk id="51" creationId="{B4577621-B61E-92F5-BBBF-B8AD72ECE83B}"/>
          </ac:picMkLst>
        </pc:picChg>
        <pc:picChg chg="mod">
          <ac:chgData name="Praveen Namakkal Mohankumar" userId="8059d15b-4f8c-44f0-86d6-597a7b49ae19" providerId="ADAL" clId="{4145B09C-FFFF-6C46-85BA-522EBB5F5558}" dt="2024-04-28T21:23:34.323" v="3654"/>
          <ac:picMkLst>
            <pc:docMk/>
            <pc:sldMk cId="2918122671" sldId="8265"/>
            <ac:picMk id="52" creationId="{5A4E26CD-7910-FEEC-7952-AC1B2BB4C491}"/>
          </ac:picMkLst>
        </pc:picChg>
        <pc:picChg chg="mod">
          <ac:chgData name="Praveen Namakkal Mohankumar" userId="8059d15b-4f8c-44f0-86d6-597a7b49ae19" providerId="ADAL" clId="{4145B09C-FFFF-6C46-85BA-522EBB5F5558}" dt="2024-04-28T21:23:34.323" v="3654"/>
          <ac:picMkLst>
            <pc:docMk/>
            <pc:sldMk cId="2918122671" sldId="8265"/>
            <ac:picMk id="53" creationId="{46A38563-3FBB-C4F5-47B6-E83FA0D4E65F}"/>
          </ac:picMkLst>
        </pc:picChg>
        <pc:picChg chg="add mod">
          <ac:chgData name="Praveen Namakkal Mohankumar" userId="8059d15b-4f8c-44f0-86d6-597a7b49ae19" providerId="ADAL" clId="{4145B09C-FFFF-6C46-85BA-522EBB5F5558}" dt="2024-04-28T21:26:40.044" v="3690" actId="2711"/>
          <ac:picMkLst>
            <pc:docMk/>
            <pc:sldMk cId="2918122671" sldId="8265"/>
            <ac:picMk id="54" creationId="{AC0F93B0-51EB-D743-7446-C4A9EEE512CB}"/>
          </ac:picMkLst>
        </pc:picChg>
        <pc:picChg chg="add mod">
          <ac:chgData name="Praveen Namakkal Mohankumar" userId="8059d15b-4f8c-44f0-86d6-597a7b49ae19" providerId="ADAL" clId="{4145B09C-FFFF-6C46-85BA-522EBB5F5558}" dt="2024-04-28T21:27:41.702" v="3723" actId="14100"/>
          <ac:picMkLst>
            <pc:docMk/>
            <pc:sldMk cId="2918122671" sldId="8265"/>
            <ac:picMk id="55" creationId="{D82985AA-8C62-E87F-7086-44E534136BD7}"/>
          </ac:picMkLst>
        </pc:picChg>
        <pc:picChg chg="add mod">
          <ac:chgData name="Praveen Namakkal Mohankumar" userId="8059d15b-4f8c-44f0-86d6-597a7b49ae19" providerId="ADAL" clId="{4145B09C-FFFF-6C46-85BA-522EBB5F5558}" dt="2024-04-28T21:26:40.044" v="3690" actId="2711"/>
          <ac:picMkLst>
            <pc:docMk/>
            <pc:sldMk cId="2918122671" sldId="8265"/>
            <ac:picMk id="56" creationId="{51032399-269E-35D4-3345-D61634BB8EE0}"/>
          </ac:picMkLst>
        </pc:picChg>
        <pc:picChg chg="add mod">
          <ac:chgData name="Praveen Namakkal Mohankumar" userId="8059d15b-4f8c-44f0-86d6-597a7b49ae19" providerId="ADAL" clId="{4145B09C-FFFF-6C46-85BA-522EBB5F5558}" dt="2024-04-28T21:26:40.044" v="3690" actId="2711"/>
          <ac:picMkLst>
            <pc:docMk/>
            <pc:sldMk cId="2918122671" sldId="8265"/>
            <ac:picMk id="57" creationId="{E7BF1F9E-399F-FA70-FB2F-589898DE827F}"/>
          </ac:picMkLst>
        </pc:picChg>
        <pc:picChg chg="add mod">
          <ac:chgData name="Praveen Namakkal Mohankumar" userId="8059d15b-4f8c-44f0-86d6-597a7b49ae19" providerId="ADAL" clId="{4145B09C-FFFF-6C46-85BA-522EBB5F5558}" dt="2024-04-28T21:26:40.044" v="3690" actId="2711"/>
          <ac:picMkLst>
            <pc:docMk/>
            <pc:sldMk cId="2918122671" sldId="8265"/>
            <ac:picMk id="58" creationId="{BFDC4D87-4DD5-F7F4-B7EA-C274C6A42702}"/>
          </ac:picMkLst>
        </pc:picChg>
        <pc:picChg chg="add mod">
          <ac:chgData name="Praveen Namakkal Mohankumar" userId="8059d15b-4f8c-44f0-86d6-597a7b49ae19" providerId="ADAL" clId="{4145B09C-FFFF-6C46-85BA-522EBB5F5558}" dt="2024-04-28T21:26:40.044" v="3690" actId="2711"/>
          <ac:picMkLst>
            <pc:docMk/>
            <pc:sldMk cId="2918122671" sldId="8265"/>
            <ac:picMk id="59" creationId="{BFB7BD79-518F-797E-7F79-536D50275918}"/>
          </ac:picMkLst>
        </pc:picChg>
        <pc:picChg chg="add mod">
          <ac:chgData name="Praveen Namakkal Mohankumar" userId="8059d15b-4f8c-44f0-86d6-597a7b49ae19" providerId="ADAL" clId="{4145B09C-FFFF-6C46-85BA-522EBB5F5558}" dt="2024-04-28T21:26:40.044" v="3690" actId="2711"/>
          <ac:picMkLst>
            <pc:docMk/>
            <pc:sldMk cId="2918122671" sldId="8265"/>
            <ac:picMk id="60" creationId="{EC3F5509-D0A3-FF85-4320-D10197405370}"/>
          </ac:picMkLst>
        </pc:picChg>
        <pc:picChg chg="add mod">
          <ac:chgData name="Praveen Namakkal Mohankumar" userId="8059d15b-4f8c-44f0-86d6-597a7b49ae19" providerId="ADAL" clId="{4145B09C-FFFF-6C46-85BA-522EBB5F5558}" dt="2024-04-28T21:26:40.044" v="3690" actId="2711"/>
          <ac:picMkLst>
            <pc:docMk/>
            <pc:sldMk cId="2918122671" sldId="8265"/>
            <ac:picMk id="61" creationId="{39D85180-B276-EE17-BB31-5E1755FB5D65}"/>
          </ac:picMkLst>
        </pc:picChg>
        <pc:picChg chg="add mod">
          <ac:chgData name="Praveen Namakkal Mohankumar" userId="8059d15b-4f8c-44f0-86d6-597a7b49ae19" providerId="ADAL" clId="{4145B09C-FFFF-6C46-85BA-522EBB5F5558}" dt="2024-04-28T21:26:40.044" v="3690" actId="2711"/>
          <ac:picMkLst>
            <pc:docMk/>
            <pc:sldMk cId="2918122671" sldId="8265"/>
            <ac:picMk id="62" creationId="{39CCD4A2-0850-49B2-5DE8-56BEAA57914B}"/>
          </ac:picMkLst>
        </pc:picChg>
        <pc:picChg chg="add mod">
          <ac:chgData name="Praveen Namakkal Mohankumar" userId="8059d15b-4f8c-44f0-86d6-597a7b49ae19" providerId="ADAL" clId="{4145B09C-FFFF-6C46-85BA-522EBB5F5558}" dt="2024-04-28T21:26:40.044" v="3690" actId="2711"/>
          <ac:picMkLst>
            <pc:docMk/>
            <pc:sldMk cId="2918122671" sldId="8265"/>
            <ac:picMk id="63" creationId="{4C460918-57D0-78B0-A4E5-B70A9E9EED3C}"/>
          </ac:picMkLst>
        </pc:picChg>
        <pc:cxnChg chg="add mod">
          <ac:chgData name="Praveen Namakkal Mohankumar" userId="8059d15b-4f8c-44f0-86d6-597a7b49ae19" providerId="ADAL" clId="{4145B09C-FFFF-6C46-85BA-522EBB5F5558}" dt="2024-04-28T21:26:40.044" v="3690" actId="2711"/>
          <ac:cxnSpMkLst>
            <pc:docMk/>
            <pc:sldMk cId="2918122671" sldId="8265"/>
            <ac:cxnSpMk id="41" creationId="{5FD30816-6918-45A8-4538-CA5BC2CF1A81}"/>
          </ac:cxnSpMkLst>
        </pc:cxnChg>
      </pc:sldChg>
      <pc:sldChg chg="modSp add mod ord modAnim">
        <pc:chgData name="Praveen Namakkal Mohankumar" userId="8059d15b-4f8c-44f0-86d6-597a7b49ae19" providerId="ADAL" clId="{4145B09C-FFFF-6C46-85BA-522EBB5F5558}" dt="2024-04-29T20:17:02.759" v="11645" actId="12789"/>
        <pc:sldMkLst>
          <pc:docMk/>
          <pc:sldMk cId="954261972" sldId="8266"/>
        </pc:sldMkLst>
        <pc:spChg chg="mod">
          <ac:chgData name="Praveen Namakkal Mohankumar" userId="8059d15b-4f8c-44f0-86d6-597a7b49ae19" providerId="ADAL" clId="{4145B09C-FFFF-6C46-85BA-522EBB5F5558}" dt="2024-04-29T20:17:02.759" v="11645" actId="12789"/>
          <ac:spMkLst>
            <pc:docMk/>
            <pc:sldMk cId="954261972" sldId="8266"/>
            <ac:spMk id="12" creationId="{00000000-0000-0000-0000-000000000000}"/>
          </ac:spMkLst>
        </pc:spChg>
      </pc:sldChg>
      <pc:sldChg chg="modSp add del ord modAnim">
        <pc:chgData name="Praveen Namakkal Mohankumar" userId="8059d15b-4f8c-44f0-86d6-597a7b49ae19" providerId="ADAL" clId="{4145B09C-FFFF-6C46-85BA-522EBB5F5558}" dt="2024-04-28T23:31:51.230" v="6406" actId="2696"/>
        <pc:sldMkLst>
          <pc:docMk/>
          <pc:sldMk cId="2511948117" sldId="8267"/>
        </pc:sldMkLst>
        <pc:spChg chg="mod">
          <ac:chgData name="Praveen Namakkal Mohankumar" userId="8059d15b-4f8c-44f0-86d6-597a7b49ae19" providerId="ADAL" clId="{4145B09C-FFFF-6C46-85BA-522EBB5F5558}" dt="2024-04-28T21:42:40.251" v="3849" actId="20577"/>
          <ac:spMkLst>
            <pc:docMk/>
            <pc:sldMk cId="2511948117" sldId="8267"/>
            <ac:spMk id="12" creationId="{00000000-0000-0000-0000-000000000000}"/>
          </ac:spMkLst>
        </pc:spChg>
      </pc:sldChg>
      <pc:sldChg chg="addSp delSp modSp add mod ord modAnim">
        <pc:chgData name="Praveen Namakkal Mohankumar" userId="8059d15b-4f8c-44f0-86d6-597a7b49ae19" providerId="ADAL" clId="{4145B09C-FFFF-6C46-85BA-522EBB5F5558}" dt="2024-04-29T20:42:39.523" v="11931" actId="20577"/>
        <pc:sldMkLst>
          <pc:docMk/>
          <pc:sldMk cId="926585329" sldId="8268"/>
        </pc:sldMkLst>
        <pc:spChg chg="mod">
          <ac:chgData name="Praveen Namakkal Mohankumar" userId="8059d15b-4f8c-44f0-86d6-597a7b49ae19" providerId="ADAL" clId="{4145B09C-FFFF-6C46-85BA-522EBB5F5558}" dt="2024-04-29T20:42:39.523" v="11931" actId="20577"/>
          <ac:spMkLst>
            <pc:docMk/>
            <pc:sldMk cId="926585329" sldId="8268"/>
            <ac:spMk id="12" creationId="{00000000-0000-0000-0000-000000000000}"/>
          </ac:spMkLst>
        </pc:spChg>
        <pc:picChg chg="add del mod">
          <ac:chgData name="Praveen Namakkal Mohankumar" userId="8059d15b-4f8c-44f0-86d6-597a7b49ae19" providerId="ADAL" clId="{4145B09C-FFFF-6C46-85BA-522EBB5F5558}" dt="2024-04-29T20:15:39.097" v="11619" actId="478"/>
          <ac:picMkLst>
            <pc:docMk/>
            <pc:sldMk cId="926585329" sldId="8268"/>
            <ac:picMk id="3" creationId="{A449027E-AA3C-3A66-1B82-82D42262252B}"/>
          </ac:picMkLst>
        </pc:picChg>
        <pc:picChg chg="add del mod">
          <ac:chgData name="Praveen Namakkal Mohankumar" userId="8059d15b-4f8c-44f0-86d6-597a7b49ae19" providerId="ADAL" clId="{4145B09C-FFFF-6C46-85BA-522EBB5F5558}" dt="2024-04-29T20:15:32.592" v="11608" actId="478"/>
          <ac:picMkLst>
            <pc:docMk/>
            <pc:sldMk cId="926585329" sldId="8268"/>
            <ac:picMk id="5" creationId="{E6CA4144-3035-E692-4596-60AFB074749B}"/>
          </ac:picMkLst>
        </pc:picChg>
      </pc:sldChg>
      <pc:sldChg chg="addSp modSp add mod modAnim">
        <pc:chgData name="Praveen Namakkal Mohankumar" userId="8059d15b-4f8c-44f0-86d6-597a7b49ae19" providerId="ADAL" clId="{4145B09C-FFFF-6C46-85BA-522EBB5F5558}" dt="2024-04-29T20:29:47.286" v="11717"/>
        <pc:sldMkLst>
          <pc:docMk/>
          <pc:sldMk cId="4081491733" sldId="8269"/>
        </pc:sldMkLst>
        <pc:spChg chg="add mod">
          <ac:chgData name="Praveen Namakkal Mohankumar" userId="8059d15b-4f8c-44f0-86d6-597a7b49ae19" providerId="ADAL" clId="{4145B09C-FFFF-6C46-85BA-522EBB5F5558}" dt="2024-04-29T05:19:25.454" v="7325"/>
          <ac:spMkLst>
            <pc:docMk/>
            <pc:sldMk cId="4081491733" sldId="8269"/>
            <ac:spMk id="3" creationId="{F8E43234-7FDA-01D5-9E48-24282DD9CD0F}"/>
          </ac:spMkLst>
        </pc:spChg>
        <pc:spChg chg="mod">
          <ac:chgData name="Praveen Namakkal Mohankumar" userId="8059d15b-4f8c-44f0-86d6-597a7b49ae19" providerId="ADAL" clId="{4145B09C-FFFF-6C46-85BA-522EBB5F5558}" dt="2024-04-28T22:26:27.855" v="6082" actId="1036"/>
          <ac:spMkLst>
            <pc:docMk/>
            <pc:sldMk cId="4081491733" sldId="8269"/>
            <ac:spMk id="12" creationId="{00000000-0000-0000-0000-000000000000}"/>
          </ac:spMkLst>
        </pc:spChg>
      </pc:sldChg>
      <pc:sldChg chg="addSp delSp modSp add mod ord delAnim modAnim">
        <pc:chgData name="Praveen Namakkal Mohankumar" userId="8059d15b-4f8c-44f0-86d6-597a7b49ae19" providerId="ADAL" clId="{4145B09C-FFFF-6C46-85BA-522EBB5F5558}" dt="2024-04-29T19:40:02.641" v="11044" actId="408"/>
        <pc:sldMkLst>
          <pc:docMk/>
          <pc:sldMk cId="1256871135" sldId="8270"/>
        </pc:sldMkLst>
        <pc:spChg chg="del">
          <ac:chgData name="Praveen Namakkal Mohankumar" userId="8059d15b-4f8c-44f0-86d6-597a7b49ae19" providerId="ADAL" clId="{4145B09C-FFFF-6C46-85BA-522EBB5F5558}" dt="2024-04-28T21:42:45.876" v="3852" actId="478"/>
          <ac:spMkLst>
            <pc:docMk/>
            <pc:sldMk cId="1256871135" sldId="8270"/>
            <ac:spMk id="3" creationId="{16F786A2-41FA-F383-16D9-DE61AAA841AF}"/>
          </ac:spMkLst>
        </pc:spChg>
        <pc:spChg chg="del">
          <ac:chgData name="Praveen Namakkal Mohankumar" userId="8059d15b-4f8c-44f0-86d6-597a7b49ae19" providerId="ADAL" clId="{4145B09C-FFFF-6C46-85BA-522EBB5F5558}" dt="2024-04-28T21:43:46.950" v="3859" actId="478"/>
          <ac:spMkLst>
            <pc:docMk/>
            <pc:sldMk cId="1256871135" sldId="8270"/>
            <ac:spMk id="4" creationId="{2123AE4C-ACD7-D1C6-24A0-FECD3EDC1809}"/>
          </ac:spMkLst>
        </pc:spChg>
        <pc:spChg chg="del">
          <ac:chgData name="Praveen Namakkal Mohankumar" userId="8059d15b-4f8c-44f0-86d6-597a7b49ae19" providerId="ADAL" clId="{4145B09C-FFFF-6C46-85BA-522EBB5F5558}" dt="2024-04-28T21:42:48.289" v="3853" actId="478"/>
          <ac:spMkLst>
            <pc:docMk/>
            <pc:sldMk cId="1256871135" sldId="8270"/>
            <ac:spMk id="6" creationId="{C935B58B-905A-70D6-8DF4-97BA2AE99C96}"/>
          </ac:spMkLst>
        </pc:spChg>
        <pc:spChg chg="add mod">
          <ac:chgData name="Praveen Namakkal Mohankumar" userId="8059d15b-4f8c-44f0-86d6-597a7b49ae19" providerId="ADAL" clId="{4145B09C-FFFF-6C46-85BA-522EBB5F5558}" dt="2024-04-28T21:45:40.135" v="4026" actId="20577"/>
          <ac:spMkLst>
            <pc:docMk/>
            <pc:sldMk cId="1256871135" sldId="8270"/>
            <ac:spMk id="9" creationId="{F4889307-FF15-54FF-EB2B-2447AB5583F2}"/>
          </ac:spMkLst>
        </pc:spChg>
        <pc:spChg chg="add mod">
          <ac:chgData name="Praveen Namakkal Mohankumar" userId="8059d15b-4f8c-44f0-86d6-597a7b49ae19" providerId="ADAL" clId="{4145B09C-FFFF-6C46-85BA-522EBB5F5558}" dt="2024-04-28T21:45:50.780" v="4028" actId="20577"/>
          <ac:spMkLst>
            <pc:docMk/>
            <pc:sldMk cId="1256871135" sldId="8270"/>
            <ac:spMk id="10" creationId="{81639013-C095-452F-2DAD-15EB813B2571}"/>
          </ac:spMkLst>
        </pc:spChg>
        <pc:spChg chg="add del mod">
          <ac:chgData name="Praveen Namakkal Mohankumar" userId="8059d15b-4f8c-44f0-86d6-597a7b49ae19" providerId="ADAL" clId="{4145B09C-FFFF-6C46-85BA-522EBB5F5558}" dt="2024-04-28T23:25:18.738" v="6315" actId="255"/>
          <ac:spMkLst>
            <pc:docMk/>
            <pc:sldMk cId="1256871135" sldId="8270"/>
            <ac:spMk id="11" creationId="{00000000-0000-0000-0000-000000000000}"/>
          </ac:spMkLst>
        </pc:spChg>
        <pc:spChg chg="add mod">
          <ac:chgData name="Praveen Namakkal Mohankumar" userId="8059d15b-4f8c-44f0-86d6-597a7b49ae19" providerId="ADAL" clId="{4145B09C-FFFF-6C46-85BA-522EBB5F5558}" dt="2024-04-28T21:44:38.455" v="3944" actId="1035"/>
          <ac:spMkLst>
            <pc:docMk/>
            <pc:sldMk cId="1256871135" sldId="8270"/>
            <ac:spMk id="12" creationId="{9FEB4B31-9A5A-47CA-0269-8C22CD591AF1}"/>
          </ac:spMkLst>
        </pc:spChg>
        <pc:spChg chg="add del mod">
          <ac:chgData name="Praveen Namakkal Mohankumar" userId="8059d15b-4f8c-44f0-86d6-597a7b49ae19" providerId="ADAL" clId="{4145B09C-FFFF-6C46-85BA-522EBB5F5558}" dt="2024-04-28T21:43:15.369" v="3855" actId="478"/>
          <ac:spMkLst>
            <pc:docMk/>
            <pc:sldMk cId="1256871135" sldId="8270"/>
            <ac:spMk id="13" creationId="{75C9A8C5-A3F2-327B-05A0-59FD43B6D372}"/>
          </ac:spMkLst>
        </pc:spChg>
        <pc:spChg chg="add del mod">
          <ac:chgData name="Praveen Namakkal Mohankumar" userId="8059d15b-4f8c-44f0-86d6-597a7b49ae19" providerId="ADAL" clId="{4145B09C-FFFF-6C46-85BA-522EBB5F5558}" dt="2024-04-28T21:43:15.369" v="3855" actId="478"/>
          <ac:spMkLst>
            <pc:docMk/>
            <pc:sldMk cId="1256871135" sldId="8270"/>
            <ac:spMk id="14" creationId="{042FF183-25D9-F10F-C4BE-154F05A44D96}"/>
          </ac:spMkLst>
        </pc:spChg>
        <pc:spChg chg="mod">
          <ac:chgData name="Praveen Namakkal Mohankumar" userId="8059d15b-4f8c-44f0-86d6-597a7b49ae19" providerId="ADAL" clId="{4145B09C-FFFF-6C46-85BA-522EBB5F5558}" dt="2024-04-28T21:42:48.663" v="3854"/>
          <ac:spMkLst>
            <pc:docMk/>
            <pc:sldMk cId="1256871135" sldId="8270"/>
            <ac:spMk id="17" creationId="{0D555BF3-4057-CE2D-E65A-97696688CFFC}"/>
          </ac:spMkLst>
        </pc:spChg>
        <pc:spChg chg="mod">
          <ac:chgData name="Praveen Namakkal Mohankumar" userId="8059d15b-4f8c-44f0-86d6-597a7b49ae19" providerId="ADAL" clId="{4145B09C-FFFF-6C46-85BA-522EBB5F5558}" dt="2024-04-28T21:42:48.663" v="3854"/>
          <ac:spMkLst>
            <pc:docMk/>
            <pc:sldMk cId="1256871135" sldId="8270"/>
            <ac:spMk id="24" creationId="{D25AD08D-23CB-E9F3-EF0C-CD6C4863B26B}"/>
          </ac:spMkLst>
        </pc:spChg>
        <pc:spChg chg="mod">
          <ac:chgData name="Praveen Namakkal Mohankumar" userId="8059d15b-4f8c-44f0-86d6-597a7b49ae19" providerId="ADAL" clId="{4145B09C-FFFF-6C46-85BA-522EBB5F5558}" dt="2024-04-28T21:42:48.663" v="3854"/>
          <ac:spMkLst>
            <pc:docMk/>
            <pc:sldMk cId="1256871135" sldId="8270"/>
            <ac:spMk id="27" creationId="{00074C2E-63C5-4091-DE6A-D8B4D615C77A}"/>
          </ac:spMkLst>
        </pc:spChg>
        <pc:spChg chg="add mod">
          <ac:chgData name="Praveen Namakkal Mohankumar" userId="8059d15b-4f8c-44f0-86d6-597a7b49ae19" providerId="ADAL" clId="{4145B09C-FFFF-6C46-85BA-522EBB5F5558}" dt="2024-04-28T21:44:38.455" v="3944" actId="1035"/>
          <ac:spMkLst>
            <pc:docMk/>
            <pc:sldMk cId="1256871135" sldId="8270"/>
            <ac:spMk id="29" creationId="{59F16435-10AB-CF3A-13F9-2F3C99CB86D6}"/>
          </ac:spMkLst>
        </pc:spChg>
        <pc:spChg chg="mod">
          <ac:chgData name="Praveen Namakkal Mohankumar" userId="8059d15b-4f8c-44f0-86d6-597a7b49ae19" providerId="ADAL" clId="{4145B09C-FFFF-6C46-85BA-522EBB5F5558}" dt="2024-04-28T21:42:48.663" v="3854"/>
          <ac:spMkLst>
            <pc:docMk/>
            <pc:sldMk cId="1256871135" sldId="8270"/>
            <ac:spMk id="32" creationId="{BAF5B381-6641-AA51-77A0-5625FE12E428}"/>
          </ac:spMkLst>
        </pc:spChg>
        <pc:spChg chg="mod">
          <ac:chgData name="Praveen Namakkal Mohankumar" userId="8059d15b-4f8c-44f0-86d6-597a7b49ae19" providerId="ADAL" clId="{4145B09C-FFFF-6C46-85BA-522EBB5F5558}" dt="2024-04-28T21:42:48.663" v="3854"/>
          <ac:spMkLst>
            <pc:docMk/>
            <pc:sldMk cId="1256871135" sldId="8270"/>
            <ac:spMk id="33" creationId="{D98B93F6-C012-1BB5-200F-F1DB3329ED26}"/>
          </ac:spMkLst>
        </pc:spChg>
        <pc:spChg chg="mod">
          <ac:chgData name="Praveen Namakkal Mohankumar" userId="8059d15b-4f8c-44f0-86d6-597a7b49ae19" providerId="ADAL" clId="{4145B09C-FFFF-6C46-85BA-522EBB5F5558}" dt="2024-04-28T21:42:48.663" v="3854"/>
          <ac:spMkLst>
            <pc:docMk/>
            <pc:sldMk cId="1256871135" sldId="8270"/>
            <ac:spMk id="34" creationId="{3B5A7288-70A0-F439-6B92-BB6547F09A72}"/>
          </ac:spMkLst>
        </pc:spChg>
        <pc:spChg chg="mod">
          <ac:chgData name="Praveen Namakkal Mohankumar" userId="8059d15b-4f8c-44f0-86d6-597a7b49ae19" providerId="ADAL" clId="{4145B09C-FFFF-6C46-85BA-522EBB5F5558}" dt="2024-04-28T21:42:48.663" v="3854"/>
          <ac:spMkLst>
            <pc:docMk/>
            <pc:sldMk cId="1256871135" sldId="8270"/>
            <ac:spMk id="35" creationId="{5F762393-E71E-06E1-A40C-8A2B13FC154B}"/>
          </ac:spMkLst>
        </pc:spChg>
        <pc:spChg chg="del">
          <ac:chgData name="Praveen Namakkal Mohankumar" userId="8059d15b-4f8c-44f0-86d6-597a7b49ae19" providerId="ADAL" clId="{4145B09C-FFFF-6C46-85BA-522EBB5F5558}" dt="2024-04-28T21:42:48.289" v="3853" actId="478"/>
          <ac:spMkLst>
            <pc:docMk/>
            <pc:sldMk cId="1256871135" sldId="8270"/>
            <ac:spMk id="36" creationId="{9ABD13E0-F613-5DE3-A50C-93B1D7AD9417}"/>
          </ac:spMkLst>
        </pc:spChg>
        <pc:spChg chg="del">
          <ac:chgData name="Praveen Namakkal Mohankumar" userId="8059d15b-4f8c-44f0-86d6-597a7b49ae19" providerId="ADAL" clId="{4145B09C-FFFF-6C46-85BA-522EBB5F5558}" dt="2024-04-28T21:42:48.289" v="3853" actId="478"/>
          <ac:spMkLst>
            <pc:docMk/>
            <pc:sldMk cId="1256871135" sldId="8270"/>
            <ac:spMk id="37" creationId="{320EC6A7-C4FE-EDF1-710F-60CAEDA99829}"/>
          </ac:spMkLst>
        </pc:spChg>
        <pc:spChg chg="del">
          <ac:chgData name="Praveen Namakkal Mohankumar" userId="8059d15b-4f8c-44f0-86d6-597a7b49ae19" providerId="ADAL" clId="{4145B09C-FFFF-6C46-85BA-522EBB5F5558}" dt="2024-04-28T21:42:48.289" v="3853" actId="478"/>
          <ac:spMkLst>
            <pc:docMk/>
            <pc:sldMk cId="1256871135" sldId="8270"/>
            <ac:spMk id="42" creationId="{423FD5DA-1224-19C8-6398-8AFED69AE12D}"/>
          </ac:spMkLst>
        </pc:spChg>
        <pc:spChg chg="del">
          <ac:chgData name="Praveen Namakkal Mohankumar" userId="8059d15b-4f8c-44f0-86d6-597a7b49ae19" providerId="ADAL" clId="{4145B09C-FFFF-6C46-85BA-522EBB5F5558}" dt="2024-04-28T21:42:48.289" v="3853" actId="478"/>
          <ac:spMkLst>
            <pc:docMk/>
            <pc:sldMk cId="1256871135" sldId="8270"/>
            <ac:spMk id="43" creationId="{E7EF166B-9F7D-1600-4761-953B88B068D1}"/>
          </ac:spMkLst>
        </pc:spChg>
        <pc:spChg chg="del">
          <ac:chgData name="Praveen Namakkal Mohankumar" userId="8059d15b-4f8c-44f0-86d6-597a7b49ae19" providerId="ADAL" clId="{4145B09C-FFFF-6C46-85BA-522EBB5F5558}" dt="2024-04-28T21:42:48.289" v="3853" actId="478"/>
          <ac:spMkLst>
            <pc:docMk/>
            <pc:sldMk cId="1256871135" sldId="8270"/>
            <ac:spMk id="44" creationId="{065CE60F-4411-6F75-8074-8341EEC8255D}"/>
          </ac:spMkLst>
        </pc:spChg>
        <pc:spChg chg="del">
          <ac:chgData name="Praveen Namakkal Mohankumar" userId="8059d15b-4f8c-44f0-86d6-597a7b49ae19" providerId="ADAL" clId="{4145B09C-FFFF-6C46-85BA-522EBB5F5558}" dt="2024-04-28T21:42:48.289" v="3853" actId="478"/>
          <ac:spMkLst>
            <pc:docMk/>
            <pc:sldMk cId="1256871135" sldId="8270"/>
            <ac:spMk id="45" creationId="{2E68981A-FD70-A6CC-8E1A-3758A5371975}"/>
          </ac:spMkLst>
        </pc:spChg>
        <pc:spChg chg="del">
          <ac:chgData name="Praveen Namakkal Mohankumar" userId="8059d15b-4f8c-44f0-86d6-597a7b49ae19" providerId="ADAL" clId="{4145B09C-FFFF-6C46-85BA-522EBB5F5558}" dt="2024-04-28T21:42:48.289" v="3853" actId="478"/>
          <ac:spMkLst>
            <pc:docMk/>
            <pc:sldMk cId="1256871135" sldId="8270"/>
            <ac:spMk id="46" creationId="{793E77BE-34A7-025D-89C3-7C6350B90E48}"/>
          </ac:spMkLst>
        </pc:spChg>
        <pc:spChg chg="del">
          <ac:chgData name="Praveen Namakkal Mohankumar" userId="8059d15b-4f8c-44f0-86d6-597a7b49ae19" providerId="ADAL" clId="{4145B09C-FFFF-6C46-85BA-522EBB5F5558}" dt="2024-04-28T21:42:48.289" v="3853" actId="478"/>
          <ac:spMkLst>
            <pc:docMk/>
            <pc:sldMk cId="1256871135" sldId="8270"/>
            <ac:spMk id="47" creationId="{9071943C-9EF2-2B1F-811E-2EFE15E2ED4C}"/>
          </ac:spMkLst>
        </pc:spChg>
        <pc:spChg chg="mod">
          <ac:chgData name="Praveen Namakkal Mohankumar" userId="8059d15b-4f8c-44f0-86d6-597a7b49ae19" providerId="ADAL" clId="{4145B09C-FFFF-6C46-85BA-522EBB5F5558}" dt="2024-04-28T21:42:48.663" v="3854"/>
          <ac:spMkLst>
            <pc:docMk/>
            <pc:sldMk cId="1256871135" sldId="8270"/>
            <ac:spMk id="64" creationId="{8712F4E1-82AD-5028-75E1-BF17F1E8D878}"/>
          </ac:spMkLst>
        </pc:spChg>
        <pc:spChg chg="mod">
          <ac:chgData name="Praveen Namakkal Mohankumar" userId="8059d15b-4f8c-44f0-86d6-597a7b49ae19" providerId="ADAL" clId="{4145B09C-FFFF-6C46-85BA-522EBB5F5558}" dt="2024-04-28T21:42:48.663" v="3854"/>
          <ac:spMkLst>
            <pc:docMk/>
            <pc:sldMk cId="1256871135" sldId="8270"/>
            <ac:spMk id="65" creationId="{A70E0B19-3D99-E4EE-5C78-70EBEA7B4268}"/>
          </ac:spMkLst>
        </pc:spChg>
        <pc:spChg chg="mod">
          <ac:chgData name="Praveen Namakkal Mohankumar" userId="8059d15b-4f8c-44f0-86d6-597a7b49ae19" providerId="ADAL" clId="{4145B09C-FFFF-6C46-85BA-522EBB5F5558}" dt="2024-04-28T21:42:48.663" v="3854"/>
          <ac:spMkLst>
            <pc:docMk/>
            <pc:sldMk cId="1256871135" sldId="8270"/>
            <ac:spMk id="66" creationId="{41245B9D-258D-A223-8807-0D0D9F5B24B6}"/>
          </ac:spMkLst>
        </pc:spChg>
        <pc:spChg chg="mod">
          <ac:chgData name="Praveen Namakkal Mohankumar" userId="8059d15b-4f8c-44f0-86d6-597a7b49ae19" providerId="ADAL" clId="{4145B09C-FFFF-6C46-85BA-522EBB5F5558}" dt="2024-04-28T21:42:48.663" v="3854"/>
          <ac:spMkLst>
            <pc:docMk/>
            <pc:sldMk cId="1256871135" sldId="8270"/>
            <ac:spMk id="67" creationId="{3AD2F669-A97C-011D-3F64-BE49D7E5830D}"/>
          </ac:spMkLst>
        </pc:spChg>
        <pc:spChg chg="mod">
          <ac:chgData name="Praveen Namakkal Mohankumar" userId="8059d15b-4f8c-44f0-86d6-597a7b49ae19" providerId="ADAL" clId="{4145B09C-FFFF-6C46-85BA-522EBB5F5558}" dt="2024-04-28T21:42:48.663" v="3854"/>
          <ac:spMkLst>
            <pc:docMk/>
            <pc:sldMk cId="1256871135" sldId="8270"/>
            <ac:spMk id="68" creationId="{269BB61D-03CF-0DFE-DA6F-5F8922C9D401}"/>
          </ac:spMkLst>
        </pc:spChg>
        <pc:spChg chg="mod">
          <ac:chgData name="Praveen Namakkal Mohankumar" userId="8059d15b-4f8c-44f0-86d6-597a7b49ae19" providerId="ADAL" clId="{4145B09C-FFFF-6C46-85BA-522EBB5F5558}" dt="2024-04-28T21:42:48.663" v="3854"/>
          <ac:spMkLst>
            <pc:docMk/>
            <pc:sldMk cId="1256871135" sldId="8270"/>
            <ac:spMk id="69" creationId="{D6ADD6C6-7BE6-DA33-892E-8D55D4CE9937}"/>
          </ac:spMkLst>
        </pc:spChg>
        <pc:spChg chg="mod">
          <ac:chgData name="Praveen Namakkal Mohankumar" userId="8059d15b-4f8c-44f0-86d6-597a7b49ae19" providerId="ADAL" clId="{4145B09C-FFFF-6C46-85BA-522EBB5F5558}" dt="2024-04-28T21:42:48.663" v="3854"/>
          <ac:spMkLst>
            <pc:docMk/>
            <pc:sldMk cId="1256871135" sldId="8270"/>
            <ac:spMk id="70" creationId="{218AEDF9-FB02-85F0-1563-38E462802B0F}"/>
          </ac:spMkLst>
        </pc:spChg>
        <pc:spChg chg="mod">
          <ac:chgData name="Praveen Namakkal Mohankumar" userId="8059d15b-4f8c-44f0-86d6-597a7b49ae19" providerId="ADAL" clId="{4145B09C-FFFF-6C46-85BA-522EBB5F5558}" dt="2024-04-28T21:42:48.663" v="3854"/>
          <ac:spMkLst>
            <pc:docMk/>
            <pc:sldMk cId="1256871135" sldId="8270"/>
            <ac:spMk id="71" creationId="{D2ED1A64-9A54-D728-E144-27DC0410B858}"/>
          </ac:spMkLst>
        </pc:spChg>
        <pc:spChg chg="mod">
          <ac:chgData name="Praveen Namakkal Mohankumar" userId="8059d15b-4f8c-44f0-86d6-597a7b49ae19" providerId="ADAL" clId="{4145B09C-FFFF-6C46-85BA-522EBB5F5558}" dt="2024-04-28T21:42:48.663" v="3854"/>
          <ac:spMkLst>
            <pc:docMk/>
            <pc:sldMk cId="1256871135" sldId="8270"/>
            <ac:spMk id="72" creationId="{221047DC-091E-EC70-2447-661B9199D135}"/>
          </ac:spMkLst>
        </pc:spChg>
        <pc:spChg chg="mod">
          <ac:chgData name="Praveen Namakkal Mohankumar" userId="8059d15b-4f8c-44f0-86d6-597a7b49ae19" providerId="ADAL" clId="{4145B09C-FFFF-6C46-85BA-522EBB5F5558}" dt="2024-04-28T21:42:48.663" v="3854"/>
          <ac:spMkLst>
            <pc:docMk/>
            <pc:sldMk cId="1256871135" sldId="8270"/>
            <ac:spMk id="73" creationId="{35CD05C4-7B7A-0329-0E1E-90132385DF35}"/>
          </ac:spMkLst>
        </pc:spChg>
        <pc:spChg chg="mod">
          <ac:chgData name="Praveen Namakkal Mohankumar" userId="8059d15b-4f8c-44f0-86d6-597a7b49ae19" providerId="ADAL" clId="{4145B09C-FFFF-6C46-85BA-522EBB5F5558}" dt="2024-04-28T21:42:48.663" v="3854"/>
          <ac:spMkLst>
            <pc:docMk/>
            <pc:sldMk cId="1256871135" sldId="8270"/>
            <ac:spMk id="74" creationId="{EEDD7F67-1AC2-DBD4-06F9-D4C917A52514}"/>
          </ac:spMkLst>
        </pc:spChg>
        <pc:spChg chg="mod">
          <ac:chgData name="Praveen Namakkal Mohankumar" userId="8059d15b-4f8c-44f0-86d6-597a7b49ae19" providerId="ADAL" clId="{4145B09C-FFFF-6C46-85BA-522EBB5F5558}" dt="2024-04-28T21:42:48.663" v="3854"/>
          <ac:spMkLst>
            <pc:docMk/>
            <pc:sldMk cId="1256871135" sldId="8270"/>
            <ac:spMk id="75" creationId="{1512E0D4-21F8-84C0-1852-7B654317B107}"/>
          </ac:spMkLst>
        </pc:spChg>
        <pc:spChg chg="mod">
          <ac:chgData name="Praveen Namakkal Mohankumar" userId="8059d15b-4f8c-44f0-86d6-597a7b49ae19" providerId="ADAL" clId="{4145B09C-FFFF-6C46-85BA-522EBB5F5558}" dt="2024-04-28T21:42:48.663" v="3854"/>
          <ac:spMkLst>
            <pc:docMk/>
            <pc:sldMk cId="1256871135" sldId="8270"/>
            <ac:spMk id="76" creationId="{E58DE960-23A2-B693-CB31-735427B20C8F}"/>
          </ac:spMkLst>
        </pc:spChg>
        <pc:spChg chg="mod">
          <ac:chgData name="Praveen Namakkal Mohankumar" userId="8059d15b-4f8c-44f0-86d6-597a7b49ae19" providerId="ADAL" clId="{4145B09C-FFFF-6C46-85BA-522EBB5F5558}" dt="2024-04-28T21:42:48.663" v="3854"/>
          <ac:spMkLst>
            <pc:docMk/>
            <pc:sldMk cId="1256871135" sldId="8270"/>
            <ac:spMk id="77" creationId="{AEA9AC05-0DED-5A89-0A56-703054B9DEE1}"/>
          </ac:spMkLst>
        </pc:spChg>
        <pc:spChg chg="mod">
          <ac:chgData name="Praveen Namakkal Mohankumar" userId="8059d15b-4f8c-44f0-86d6-597a7b49ae19" providerId="ADAL" clId="{4145B09C-FFFF-6C46-85BA-522EBB5F5558}" dt="2024-04-28T21:42:48.663" v="3854"/>
          <ac:spMkLst>
            <pc:docMk/>
            <pc:sldMk cId="1256871135" sldId="8270"/>
            <ac:spMk id="78" creationId="{801E6146-53B0-631A-A4BA-F4269B642F21}"/>
          </ac:spMkLst>
        </pc:spChg>
        <pc:spChg chg="mod">
          <ac:chgData name="Praveen Namakkal Mohankumar" userId="8059d15b-4f8c-44f0-86d6-597a7b49ae19" providerId="ADAL" clId="{4145B09C-FFFF-6C46-85BA-522EBB5F5558}" dt="2024-04-28T21:42:48.663" v="3854"/>
          <ac:spMkLst>
            <pc:docMk/>
            <pc:sldMk cId="1256871135" sldId="8270"/>
            <ac:spMk id="79" creationId="{AE8E59E3-34B5-84E0-5787-FCEFCE8D6627}"/>
          </ac:spMkLst>
        </pc:spChg>
        <pc:spChg chg="mod">
          <ac:chgData name="Praveen Namakkal Mohankumar" userId="8059d15b-4f8c-44f0-86d6-597a7b49ae19" providerId="ADAL" clId="{4145B09C-FFFF-6C46-85BA-522EBB5F5558}" dt="2024-04-28T21:42:48.663" v="3854"/>
          <ac:spMkLst>
            <pc:docMk/>
            <pc:sldMk cId="1256871135" sldId="8270"/>
            <ac:spMk id="80" creationId="{83208577-77AE-2ED7-C9B2-7CF42FE309C8}"/>
          </ac:spMkLst>
        </pc:spChg>
        <pc:spChg chg="mod">
          <ac:chgData name="Praveen Namakkal Mohankumar" userId="8059d15b-4f8c-44f0-86d6-597a7b49ae19" providerId="ADAL" clId="{4145B09C-FFFF-6C46-85BA-522EBB5F5558}" dt="2024-04-28T21:42:48.663" v="3854"/>
          <ac:spMkLst>
            <pc:docMk/>
            <pc:sldMk cId="1256871135" sldId="8270"/>
            <ac:spMk id="81" creationId="{A317B1EA-D007-5BA6-A996-7E9500D0A2E8}"/>
          </ac:spMkLst>
        </pc:spChg>
        <pc:spChg chg="mod">
          <ac:chgData name="Praveen Namakkal Mohankumar" userId="8059d15b-4f8c-44f0-86d6-597a7b49ae19" providerId="ADAL" clId="{4145B09C-FFFF-6C46-85BA-522EBB5F5558}" dt="2024-04-28T21:42:48.663" v="3854"/>
          <ac:spMkLst>
            <pc:docMk/>
            <pc:sldMk cId="1256871135" sldId="8270"/>
            <ac:spMk id="82" creationId="{5B25E69C-683E-2536-E1EC-4F0EF569E7C0}"/>
          </ac:spMkLst>
        </pc:spChg>
        <pc:spChg chg="mod">
          <ac:chgData name="Praveen Namakkal Mohankumar" userId="8059d15b-4f8c-44f0-86d6-597a7b49ae19" providerId="ADAL" clId="{4145B09C-FFFF-6C46-85BA-522EBB5F5558}" dt="2024-04-28T21:42:48.663" v="3854"/>
          <ac:spMkLst>
            <pc:docMk/>
            <pc:sldMk cId="1256871135" sldId="8270"/>
            <ac:spMk id="83" creationId="{2D73288D-3002-DF66-F5D4-804A86942BCD}"/>
          </ac:spMkLst>
        </pc:spChg>
        <pc:spChg chg="mod">
          <ac:chgData name="Praveen Namakkal Mohankumar" userId="8059d15b-4f8c-44f0-86d6-597a7b49ae19" providerId="ADAL" clId="{4145B09C-FFFF-6C46-85BA-522EBB5F5558}" dt="2024-04-28T21:42:48.663" v="3854"/>
          <ac:spMkLst>
            <pc:docMk/>
            <pc:sldMk cId="1256871135" sldId="8270"/>
            <ac:spMk id="84" creationId="{2B7536D8-BC9E-E1A4-D93F-ED6CA63B31CD}"/>
          </ac:spMkLst>
        </pc:spChg>
        <pc:spChg chg="mod">
          <ac:chgData name="Praveen Namakkal Mohankumar" userId="8059d15b-4f8c-44f0-86d6-597a7b49ae19" providerId="ADAL" clId="{4145B09C-FFFF-6C46-85BA-522EBB5F5558}" dt="2024-04-28T21:42:48.663" v="3854"/>
          <ac:spMkLst>
            <pc:docMk/>
            <pc:sldMk cId="1256871135" sldId="8270"/>
            <ac:spMk id="87" creationId="{92C4B299-F8F3-32FD-F3A2-6779BE502A04}"/>
          </ac:spMkLst>
        </pc:spChg>
        <pc:spChg chg="mod">
          <ac:chgData name="Praveen Namakkal Mohankumar" userId="8059d15b-4f8c-44f0-86d6-597a7b49ae19" providerId="ADAL" clId="{4145B09C-FFFF-6C46-85BA-522EBB5F5558}" dt="2024-04-28T21:42:48.663" v="3854"/>
          <ac:spMkLst>
            <pc:docMk/>
            <pc:sldMk cId="1256871135" sldId="8270"/>
            <ac:spMk id="90" creationId="{B57C2E7D-9A86-E263-05BE-445B60110090}"/>
          </ac:spMkLst>
        </pc:spChg>
        <pc:spChg chg="mod">
          <ac:chgData name="Praveen Namakkal Mohankumar" userId="8059d15b-4f8c-44f0-86d6-597a7b49ae19" providerId="ADAL" clId="{4145B09C-FFFF-6C46-85BA-522EBB5F5558}" dt="2024-04-28T21:42:48.663" v="3854"/>
          <ac:spMkLst>
            <pc:docMk/>
            <pc:sldMk cId="1256871135" sldId="8270"/>
            <ac:spMk id="93" creationId="{DF00C779-C424-DCCD-CFC6-2BB62B721EF5}"/>
          </ac:spMkLst>
        </pc:spChg>
        <pc:spChg chg="mod">
          <ac:chgData name="Praveen Namakkal Mohankumar" userId="8059d15b-4f8c-44f0-86d6-597a7b49ae19" providerId="ADAL" clId="{4145B09C-FFFF-6C46-85BA-522EBB5F5558}" dt="2024-04-28T21:42:48.663" v="3854"/>
          <ac:spMkLst>
            <pc:docMk/>
            <pc:sldMk cId="1256871135" sldId="8270"/>
            <ac:spMk id="96" creationId="{8F2BF9AF-92D0-BE48-14EA-B019C06D1708}"/>
          </ac:spMkLst>
        </pc:spChg>
        <pc:spChg chg="add mod">
          <ac:chgData name="Praveen Namakkal Mohankumar" userId="8059d15b-4f8c-44f0-86d6-597a7b49ae19" providerId="ADAL" clId="{4145B09C-FFFF-6C46-85BA-522EBB5F5558}" dt="2024-04-28T21:44:38.455" v="3944" actId="1035"/>
          <ac:spMkLst>
            <pc:docMk/>
            <pc:sldMk cId="1256871135" sldId="8270"/>
            <ac:spMk id="101" creationId="{3EF9FA1C-2654-6E60-3A97-952D86A998E6}"/>
          </ac:spMkLst>
        </pc:spChg>
        <pc:spChg chg="add mod">
          <ac:chgData name="Praveen Namakkal Mohankumar" userId="8059d15b-4f8c-44f0-86d6-597a7b49ae19" providerId="ADAL" clId="{4145B09C-FFFF-6C46-85BA-522EBB5F5558}" dt="2024-04-29T17:49:02.320" v="8804" actId="164"/>
          <ac:spMkLst>
            <pc:docMk/>
            <pc:sldMk cId="1256871135" sldId="8270"/>
            <ac:spMk id="102" creationId="{5A5332EA-0E7A-F22C-02C8-1DE98D5CAE7D}"/>
          </ac:spMkLst>
        </pc:spChg>
        <pc:spChg chg="add mod">
          <ac:chgData name="Praveen Namakkal Mohankumar" userId="8059d15b-4f8c-44f0-86d6-597a7b49ae19" providerId="ADAL" clId="{4145B09C-FFFF-6C46-85BA-522EBB5F5558}" dt="2024-04-28T21:45:47.995" v="4027" actId="20577"/>
          <ac:spMkLst>
            <pc:docMk/>
            <pc:sldMk cId="1256871135" sldId="8270"/>
            <ac:spMk id="103" creationId="{12AB2ED7-7CB1-58BB-2A45-0C1A7529D54F}"/>
          </ac:spMkLst>
        </pc:spChg>
        <pc:spChg chg="add mod">
          <ac:chgData name="Praveen Namakkal Mohankumar" userId="8059d15b-4f8c-44f0-86d6-597a7b49ae19" providerId="ADAL" clId="{4145B09C-FFFF-6C46-85BA-522EBB5F5558}" dt="2024-04-28T21:44:38.455" v="3944" actId="1035"/>
          <ac:spMkLst>
            <pc:docMk/>
            <pc:sldMk cId="1256871135" sldId="8270"/>
            <ac:spMk id="104" creationId="{A93DA3A9-6675-D254-E8AC-F40C72EADA7C}"/>
          </ac:spMkLst>
        </pc:spChg>
        <pc:spChg chg="mod">
          <ac:chgData name="Praveen Namakkal Mohankumar" userId="8059d15b-4f8c-44f0-86d6-597a7b49ae19" providerId="ADAL" clId="{4145B09C-FFFF-6C46-85BA-522EBB5F5558}" dt="2024-04-28T21:42:48.663" v="3854"/>
          <ac:spMkLst>
            <pc:docMk/>
            <pc:sldMk cId="1256871135" sldId="8270"/>
            <ac:spMk id="106" creationId="{DA031554-D25E-66B6-DBF3-2D033514ECC1}"/>
          </ac:spMkLst>
        </pc:spChg>
        <pc:spChg chg="add mod">
          <ac:chgData name="Praveen Namakkal Mohankumar" userId="8059d15b-4f8c-44f0-86d6-597a7b49ae19" providerId="ADAL" clId="{4145B09C-FFFF-6C46-85BA-522EBB5F5558}" dt="2024-04-28T21:44:38.455" v="3944" actId="1035"/>
          <ac:spMkLst>
            <pc:docMk/>
            <pc:sldMk cId="1256871135" sldId="8270"/>
            <ac:spMk id="108" creationId="{552986F5-C5AF-4F05-5F00-9F419261B1BA}"/>
          </ac:spMkLst>
        </pc:spChg>
        <pc:spChg chg="add del mod">
          <ac:chgData name="Praveen Namakkal Mohankumar" userId="8059d15b-4f8c-44f0-86d6-597a7b49ae19" providerId="ADAL" clId="{4145B09C-FFFF-6C46-85BA-522EBB5F5558}" dt="2024-04-28T21:43:46.433" v="3858"/>
          <ac:spMkLst>
            <pc:docMk/>
            <pc:sldMk cId="1256871135" sldId="8270"/>
            <ac:spMk id="113" creationId="{4DA01778-657E-2488-AB25-0B39CA645865}"/>
          </ac:spMkLst>
        </pc:spChg>
        <pc:spChg chg="add mod">
          <ac:chgData name="Praveen Namakkal Mohankumar" userId="8059d15b-4f8c-44f0-86d6-597a7b49ae19" providerId="ADAL" clId="{4145B09C-FFFF-6C46-85BA-522EBB5F5558}" dt="2024-04-28T21:47:00.395" v="4267" actId="14100"/>
          <ac:spMkLst>
            <pc:docMk/>
            <pc:sldMk cId="1256871135" sldId="8270"/>
            <ac:spMk id="115" creationId="{AA742403-2ECA-B76D-5076-23986A4EA35B}"/>
          </ac:spMkLst>
        </pc:spChg>
        <pc:grpChg chg="del">
          <ac:chgData name="Praveen Namakkal Mohankumar" userId="8059d15b-4f8c-44f0-86d6-597a7b49ae19" providerId="ADAL" clId="{4145B09C-FFFF-6C46-85BA-522EBB5F5558}" dt="2024-04-28T21:42:48.289" v="3853" actId="478"/>
          <ac:grpSpMkLst>
            <pc:docMk/>
            <pc:sldMk cId="1256871135" sldId="8270"/>
            <ac:grpSpMk id="7" creationId="{E288BA42-49E7-8151-9A39-A45A569E454F}"/>
          </ac:grpSpMkLst>
        </pc:grpChg>
        <pc:grpChg chg="add del mod">
          <ac:chgData name="Praveen Namakkal Mohankumar" userId="8059d15b-4f8c-44f0-86d6-597a7b49ae19" providerId="ADAL" clId="{4145B09C-FFFF-6C46-85BA-522EBB5F5558}" dt="2024-04-28T21:43:15.369" v="3855" actId="478"/>
          <ac:grpSpMkLst>
            <pc:docMk/>
            <pc:sldMk cId="1256871135" sldId="8270"/>
            <ac:grpSpMk id="16" creationId="{92B89FDE-413C-B05D-9ED2-11AE6ACEB427}"/>
          </ac:grpSpMkLst>
        </pc:grpChg>
        <pc:grpChg chg="add del mod">
          <ac:chgData name="Praveen Namakkal Mohankumar" userId="8059d15b-4f8c-44f0-86d6-597a7b49ae19" providerId="ADAL" clId="{4145B09C-FFFF-6C46-85BA-522EBB5F5558}" dt="2024-04-28T21:43:15.369" v="3855" actId="478"/>
          <ac:grpSpMkLst>
            <pc:docMk/>
            <pc:sldMk cId="1256871135" sldId="8270"/>
            <ac:grpSpMk id="19" creationId="{8B5E412D-07F0-096B-BD70-3960DFF5EF1E}"/>
          </ac:grpSpMkLst>
        </pc:grpChg>
        <pc:grpChg chg="add del mod">
          <ac:chgData name="Praveen Namakkal Mohankumar" userId="8059d15b-4f8c-44f0-86d6-597a7b49ae19" providerId="ADAL" clId="{4145B09C-FFFF-6C46-85BA-522EBB5F5558}" dt="2024-04-28T21:43:15.369" v="3855" actId="478"/>
          <ac:grpSpMkLst>
            <pc:docMk/>
            <pc:sldMk cId="1256871135" sldId="8270"/>
            <ac:grpSpMk id="26" creationId="{3B836FE9-8961-17D8-C8CD-646250496582}"/>
          </ac:grpSpMkLst>
        </pc:grpChg>
        <pc:grpChg chg="add mod">
          <ac:chgData name="Praveen Namakkal Mohankumar" userId="8059d15b-4f8c-44f0-86d6-597a7b49ae19" providerId="ADAL" clId="{4145B09C-FFFF-6C46-85BA-522EBB5F5558}" dt="2024-04-29T17:49:02.320" v="8804" actId="164"/>
          <ac:grpSpMkLst>
            <pc:docMk/>
            <pc:sldMk cId="1256871135" sldId="8270"/>
            <ac:grpSpMk id="30" creationId="{CD3591A5-6957-C62D-6DFE-9D890CDD15FC}"/>
          </ac:grpSpMkLst>
        </pc:grpChg>
        <pc:grpChg chg="del">
          <ac:chgData name="Praveen Namakkal Mohankumar" userId="8059d15b-4f8c-44f0-86d6-597a7b49ae19" providerId="ADAL" clId="{4145B09C-FFFF-6C46-85BA-522EBB5F5558}" dt="2024-04-28T21:42:48.289" v="3853" actId="478"/>
          <ac:grpSpMkLst>
            <pc:docMk/>
            <pc:sldMk cId="1256871135" sldId="8270"/>
            <ac:grpSpMk id="48" creationId="{9058B83D-81E2-1F97-22F6-2ECA601A1B14}"/>
          </ac:grpSpMkLst>
        </pc:grpChg>
        <pc:grpChg chg="add mod">
          <ac:chgData name="Praveen Namakkal Mohankumar" userId="8059d15b-4f8c-44f0-86d6-597a7b49ae19" providerId="ADAL" clId="{4145B09C-FFFF-6C46-85BA-522EBB5F5558}" dt="2024-04-28T21:44:38.455" v="3944" actId="1035"/>
          <ac:grpSpMkLst>
            <pc:docMk/>
            <pc:sldMk cId="1256871135" sldId="8270"/>
            <ac:grpSpMk id="85" creationId="{71B670F6-B13F-4C97-9E84-56F71D5AF86E}"/>
          </ac:grpSpMkLst>
        </pc:grpChg>
        <pc:grpChg chg="add mod">
          <ac:chgData name="Praveen Namakkal Mohankumar" userId="8059d15b-4f8c-44f0-86d6-597a7b49ae19" providerId="ADAL" clId="{4145B09C-FFFF-6C46-85BA-522EBB5F5558}" dt="2024-04-28T21:44:38.455" v="3944" actId="1035"/>
          <ac:grpSpMkLst>
            <pc:docMk/>
            <pc:sldMk cId="1256871135" sldId="8270"/>
            <ac:grpSpMk id="88" creationId="{B88DB9E2-C4AE-511D-EDD5-EFF3C06F34C6}"/>
          </ac:grpSpMkLst>
        </pc:grpChg>
        <pc:grpChg chg="add mod">
          <ac:chgData name="Praveen Namakkal Mohankumar" userId="8059d15b-4f8c-44f0-86d6-597a7b49ae19" providerId="ADAL" clId="{4145B09C-FFFF-6C46-85BA-522EBB5F5558}" dt="2024-04-28T21:44:38.455" v="3944" actId="1035"/>
          <ac:grpSpMkLst>
            <pc:docMk/>
            <pc:sldMk cId="1256871135" sldId="8270"/>
            <ac:grpSpMk id="91" creationId="{7858718C-1E1A-7A0F-527B-0AB754613A2F}"/>
          </ac:grpSpMkLst>
        </pc:grpChg>
        <pc:grpChg chg="add mod">
          <ac:chgData name="Praveen Namakkal Mohankumar" userId="8059d15b-4f8c-44f0-86d6-597a7b49ae19" providerId="ADAL" clId="{4145B09C-FFFF-6C46-85BA-522EBB5F5558}" dt="2024-04-28T21:44:38.455" v="3944" actId="1035"/>
          <ac:grpSpMkLst>
            <pc:docMk/>
            <pc:sldMk cId="1256871135" sldId="8270"/>
            <ac:grpSpMk id="94" creationId="{B6F372D4-E39A-0303-6768-DB6BF102269B}"/>
          </ac:grpSpMkLst>
        </pc:grpChg>
        <pc:grpChg chg="add del mod">
          <ac:chgData name="Praveen Namakkal Mohankumar" userId="8059d15b-4f8c-44f0-86d6-597a7b49ae19" providerId="ADAL" clId="{4145B09C-FFFF-6C46-85BA-522EBB5F5558}" dt="2024-04-28T21:43:15.369" v="3855" actId="478"/>
          <ac:grpSpMkLst>
            <pc:docMk/>
            <pc:sldMk cId="1256871135" sldId="8270"/>
            <ac:grpSpMk id="105" creationId="{79B641E0-89F8-6C80-66A0-EBE1FFA6F559}"/>
          </ac:grpSpMkLst>
        </pc:grpChg>
        <pc:grpChg chg="add mod">
          <ac:chgData name="Praveen Namakkal Mohankumar" userId="8059d15b-4f8c-44f0-86d6-597a7b49ae19" providerId="ADAL" clId="{4145B09C-FFFF-6C46-85BA-522EBB5F5558}" dt="2024-04-29T17:49:02.320" v="8804" actId="164"/>
          <ac:grpSpMkLst>
            <pc:docMk/>
            <pc:sldMk cId="1256871135" sldId="8270"/>
            <ac:grpSpMk id="116" creationId="{05EB7150-D725-F5DC-81F8-58AB10FD21D4}"/>
          </ac:grpSpMkLst>
        </pc:grpChg>
        <pc:picChg chg="del">
          <ac:chgData name="Praveen Namakkal Mohankumar" userId="8059d15b-4f8c-44f0-86d6-597a7b49ae19" providerId="ADAL" clId="{4145B09C-FFFF-6C46-85BA-522EBB5F5558}" dt="2024-04-28T21:42:48.289" v="3853" actId="478"/>
          <ac:picMkLst>
            <pc:docMk/>
            <pc:sldMk cId="1256871135" sldId="8270"/>
            <ac:picMk id="38" creationId="{FC089C79-C055-800D-D28F-A46F5FBB62F9}"/>
          </ac:picMkLst>
        </pc:picChg>
        <pc:picChg chg="del">
          <ac:chgData name="Praveen Namakkal Mohankumar" userId="8059d15b-4f8c-44f0-86d6-597a7b49ae19" providerId="ADAL" clId="{4145B09C-FFFF-6C46-85BA-522EBB5F5558}" dt="2024-04-28T21:42:48.289" v="3853" actId="478"/>
          <ac:picMkLst>
            <pc:docMk/>
            <pc:sldMk cId="1256871135" sldId="8270"/>
            <ac:picMk id="39" creationId="{5CCABECA-1213-C18B-DD1A-FF6AA640E20C}"/>
          </ac:picMkLst>
        </pc:picChg>
        <pc:picChg chg="del">
          <ac:chgData name="Praveen Namakkal Mohankumar" userId="8059d15b-4f8c-44f0-86d6-597a7b49ae19" providerId="ADAL" clId="{4145B09C-FFFF-6C46-85BA-522EBB5F5558}" dt="2024-04-28T21:42:48.289" v="3853" actId="478"/>
          <ac:picMkLst>
            <pc:docMk/>
            <pc:sldMk cId="1256871135" sldId="8270"/>
            <ac:picMk id="40" creationId="{C3031A82-9252-D513-09F1-F5E84070A132}"/>
          </ac:picMkLst>
        </pc:picChg>
        <pc:picChg chg="del">
          <ac:chgData name="Praveen Namakkal Mohankumar" userId="8059d15b-4f8c-44f0-86d6-597a7b49ae19" providerId="ADAL" clId="{4145B09C-FFFF-6C46-85BA-522EBB5F5558}" dt="2024-04-28T21:42:48.289" v="3853" actId="478"/>
          <ac:picMkLst>
            <pc:docMk/>
            <pc:sldMk cId="1256871135" sldId="8270"/>
            <ac:picMk id="54" creationId="{AC0F93B0-51EB-D743-7446-C4A9EEE512CB}"/>
          </ac:picMkLst>
        </pc:picChg>
        <pc:picChg chg="del">
          <ac:chgData name="Praveen Namakkal Mohankumar" userId="8059d15b-4f8c-44f0-86d6-597a7b49ae19" providerId="ADAL" clId="{4145B09C-FFFF-6C46-85BA-522EBB5F5558}" dt="2024-04-28T21:42:48.289" v="3853" actId="478"/>
          <ac:picMkLst>
            <pc:docMk/>
            <pc:sldMk cId="1256871135" sldId="8270"/>
            <ac:picMk id="55" creationId="{D82985AA-8C62-E87F-7086-44E534136BD7}"/>
          </ac:picMkLst>
        </pc:picChg>
        <pc:picChg chg="del">
          <ac:chgData name="Praveen Namakkal Mohankumar" userId="8059d15b-4f8c-44f0-86d6-597a7b49ae19" providerId="ADAL" clId="{4145B09C-FFFF-6C46-85BA-522EBB5F5558}" dt="2024-04-28T21:42:48.289" v="3853" actId="478"/>
          <ac:picMkLst>
            <pc:docMk/>
            <pc:sldMk cId="1256871135" sldId="8270"/>
            <ac:picMk id="56" creationId="{51032399-269E-35D4-3345-D61634BB8EE0}"/>
          </ac:picMkLst>
        </pc:picChg>
        <pc:picChg chg="del">
          <ac:chgData name="Praveen Namakkal Mohankumar" userId="8059d15b-4f8c-44f0-86d6-597a7b49ae19" providerId="ADAL" clId="{4145B09C-FFFF-6C46-85BA-522EBB5F5558}" dt="2024-04-28T21:42:48.289" v="3853" actId="478"/>
          <ac:picMkLst>
            <pc:docMk/>
            <pc:sldMk cId="1256871135" sldId="8270"/>
            <ac:picMk id="57" creationId="{E7BF1F9E-399F-FA70-FB2F-589898DE827F}"/>
          </ac:picMkLst>
        </pc:picChg>
        <pc:picChg chg="del">
          <ac:chgData name="Praveen Namakkal Mohankumar" userId="8059d15b-4f8c-44f0-86d6-597a7b49ae19" providerId="ADAL" clId="{4145B09C-FFFF-6C46-85BA-522EBB5F5558}" dt="2024-04-28T21:42:48.289" v="3853" actId="478"/>
          <ac:picMkLst>
            <pc:docMk/>
            <pc:sldMk cId="1256871135" sldId="8270"/>
            <ac:picMk id="58" creationId="{BFDC4D87-4DD5-F7F4-B7EA-C274C6A42702}"/>
          </ac:picMkLst>
        </pc:picChg>
        <pc:picChg chg="del">
          <ac:chgData name="Praveen Namakkal Mohankumar" userId="8059d15b-4f8c-44f0-86d6-597a7b49ae19" providerId="ADAL" clId="{4145B09C-FFFF-6C46-85BA-522EBB5F5558}" dt="2024-04-28T21:42:48.289" v="3853" actId="478"/>
          <ac:picMkLst>
            <pc:docMk/>
            <pc:sldMk cId="1256871135" sldId="8270"/>
            <ac:picMk id="59" creationId="{BFB7BD79-518F-797E-7F79-536D50275918}"/>
          </ac:picMkLst>
        </pc:picChg>
        <pc:picChg chg="del">
          <ac:chgData name="Praveen Namakkal Mohankumar" userId="8059d15b-4f8c-44f0-86d6-597a7b49ae19" providerId="ADAL" clId="{4145B09C-FFFF-6C46-85BA-522EBB5F5558}" dt="2024-04-28T21:42:48.289" v="3853" actId="478"/>
          <ac:picMkLst>
            <pc:docMk/>
            <pc:sldMk cId="1256871135" sldId="8270"/>
            <ac:picMk id="60" creationId="{EC3F5509-D0A3-FF85-4320-D10197405370}"/>
          </ac:picMkLst>
        </pc:picChg>
        <pc:picChg chg="del">
          <ac:chgData name="Praveen Namakkal Mohankumar" userId="8059d15b-4f8c-44f0-86d6-597a7b49ae19" providerId="ADAL" clId="{4145B09C-FFFF-6C46-85BA-522EBB5F5558}" dt="2024-04-28T21:42:48.289" v="3853" actId="478"/>
          <ac:picMkLst>
            <pc:docMk/>
            <pc:sldMk cId="1256871135" sldId="8270"/>
            <ac:picMk id="61" creationId="{39D85180-B276-EE17-BB31-5E1755FB5D65}"/>
          </ac:picMkLst>
        </pc:picChg>
        <pc:picChg chg="del">
          <ac:chgData name="Praveen Namakkal Mohankumar" userId="8059d15b-4f8c-44f0-86d6-597a7b49ae19" providerId="ADAL" clId="{4145B09C-FFFF-6C46-85BA-522EBB5F5558}" dt="2024-04-28T21:42:48.289" v="3853" actId="478"/>
          <ac:picMkLst>
            <pc:docMk/>
            <pc:sldMk cId="1256871135" sldId="8270"/>
            <ac:picMk id="62" creationId="{39CCD4A2-0850-49B2-5DE8-56BEAA57914B}"/>
          </ac:picMkLst>
        </pc:picChg>
        <pc:picChg chg="del">
          <ac:chgData name="Praveen Namakkal Mohankumar" userId="8059d15b-4f8c-44f0-86d6-597a7b49ae19" providerId="ADAL" clId="{4145B09C-FFFF-6C46-85BA-522EBB5F5558}" dt="2024-04-28T21:42:48.289" v="3853" actId="478"/>
          <ac:picMkLst>
            <pc:docMk/>
            <pc:sldMk cId="1256871135" sldId="8270"/>
            <ac:picMk id="63" creationId="{4C460918-57D0-78B0-A4E5-B70A9E9EED3C}"/>
          </ac:picMkLst>
        </pc:picChg>
        <pc:picChg chg="mod">
          <ac:chgData name="Praveen Namakkal Mohankumar" userId="8059d15b-4f8c-44f0-86d6-597a7b49ae19" providerId="ADAL" clId="{4145B09C-FFFF-6C46-85BA-522EBB5F5558}" dt="2024-04-28T21:42:48.663" v="3854"/>
          <ac:picMkLst>
            <pc:docMk/>
            <pc:sldMk cId="1256871135" sldId="8270"/>
            <ac:picMk id="86" creationId="{333F0FC2-416C-CA8C-C8AD-88AA598ECD42}"/>
          </ac:picMkLst>
        </pc:picChg>
        <pc:picChg chg="mod">
          <ac:chgData name="Praveen Namakkal Mohankumar" userId="8059d15b-4f8c-44f0-86d6-597a7b49ae19" providerId="ADAL" clId="{4145B09C-FFFF-6C46-85BA-522EBB5F5558}" dt="2024-04-28T21:42:48.663" v="3854"/>
          <ac:picMkLst>
            <pc:docMk/>
            <pc:sldMk cId="1256871135" sldId="8270"/>
            <ac:picMk id="89" creationId="{7E01DD02-D3C8-F5CC-6F3E-770F89F857FC}"/>
          </ac:picMkLst>
        </pc:picChg>
        <pc:picChg chg="mod">
          <ac:chgData name="Praveen Namakkal Mohankumar" userId="8059d15b-4f8c-44f0-86d6-597a7b49ae19" providerId="ADAL" clId="{4145B09C-FFFF-6C46-85BA-522EBB5F5558}" dt="2024-04-28T21:42:48.663" v="3854"/>
          <ac:picMkLst>
            <pc:docMk/>
            <pc:sldMk cId="1256871135" sldId="8270"/>
            <ac:picMk id="92" creationId="{87002D29-FB44-1FEB-DA11-5714B1962FE1}"/>
          </ac:picMkLst>
        </pc:picChg>
        <pc:picChg chg="mod">
          <ac:chgData name="Praveen Namakkal Mohankumar" userId="8059d15b-4f8c-44f0-86d6-597a7b49ae19" providerId="ADAL" clId="{4145B09C-FFFF-6C46-85BA-522EBB5F5558}" dt="2024-04-28T21:42:48.663" v="3854"/>
          <ac:picMkLst>
            <pc:docMk/>
            <pc:sldMk cId="1256871135" sldId="8270"/>
            <ac:picMk id="95" creationId="{2426E610-6303-7E5E-E737-690189A6F314}"/>
          </ac:picMkLst>
        </pc:picChg>
        <pc:picChg chg="add mod">
          <ac:chgData name="Praveen Namakkal Mohankumar" userId="8059d15b-4f8c-44f0-86d6-597a7b49ae19" providerId="ADAL" clId="{4145B09C-FFFF-6C46-85BA-522EBB5F5558}" dt="2024-04-28T21:44:38.455" v="3944" actId="1035"/>
          <ac:picMkLst>
            <pc:docMk/>
            <pc:sldMk cId="1256871135" sldId="8270"/>
            <ac:picMk id="97" creationId="{8AA7D393-57A0-A152-D7BB-DB6206FB5C8D}"/>
          </ac:picMkLst>
        </pc:picChg>
        <pc:picChg chg="add mod">
          <ac:chgData name="Praveen Namakkal Mohankumar" userId="8059d15b-4f8c-44f0-86d6-597a7b49ae19" providerId="ADAL" clId="{4145B09C-FFFF-6C46-85BA-522EBB5F5558}" dt="2024-04-28T21:44:38.455" v="3944" actId="1035"/>
          <ac:picMkLst>
            <pc:docMk/>
            <pc:sldMk cId="1256871135" sldId="8270"/>
            <ac:picMk id="98" creationId="{1552C4F1-03CF-0A8B-B678-92C0B163E9CD}"/>
          </ac:picMkLst>
        </pc:picChg>
        <pc:picChg chg="add mod">
          <ac:chgData name="Praveen Namakkal Mohankumar" userId="8059d15b-4f8c-44f0-86d6-597a7b49ae19" providerId="ADAL" clId="{4145B09C-FFFF-6C46-85BA-522EBB5F5558}" dt="2024-04-28T21:44:38.455" v="3944" actId="1035"/>
          <ac:picMkLst>
            <pc:docMk/>
            <pc:sldMk cId="1256871135" sldId="8270"/>
            <ac:picMk id="99" creationId="{7DE07745-3210-5D30-0ECE-A4D527ED6964}"/>
          </ac:picMkLst>
        </pc:picChg>
        <pc:picChg chg="add mod">
          <ac:chgData name="Praveen Namakkal Mohankumar" userId="8059d15b-4f8c-44f0-86d6-597a7b49ae19" providerId="ADAL" clId="{4145B09C-FFFF-6C46-85BA-522EBB5F5558}" dt="2024-04-28T21:44:38.455" v="3944" actId="1035"/>
          <ac:picMkLst>
            <pc:docMk/>
            <pc:sldMk cId="1256871135" sldId="8270"/>
            <ac:picMk id="100" creationId="{28536318-1CD5-AC6D-8DE3-31CA852DDA57}"/>
          </ac:picMkLst>
        </pc:picChg>
        <pc:picChg chg="add mod">
          <ac:chgData name="Praveen Namakkal Mohankumar" userId="8059d15b-4f8c-44f0-86d6-597a7b49ae19" providerId="ADAL" clId="{4145B09C-FFFF-6C46-85BA-522EBB5F5558}" dt="2024-04-29T19:40:02.641" v="11044" actId="408"/>
          <ac:picMkLst>
            <pc:docMk/>
            <pc:sldMk cId="1256871135" sldId="8270"/>
            <ac:picMk id="109" creationId="{9E96254A-3046-7DA6-7968-13F2985C3174}"/>
          </ac:picMkLst>
        </pc:picChg>
        <pc:picChg chg="add del mod">
          <ac:chgData name="Praveen Namakkal Mohankumar" userId="8059d15b-4f8c-44f0-86d6-597a7b49ae19" providerId="ADAL" clId="{4145B09C-FFFF-6C46-85BA-522EBB5F5558}" dt="2024-04-29T19:38:59.258" v="11023" actId="478"/>
          <ac:picMkLst>
            <pc:docMk/>
            <pc:sldMk cId="1256871135" sldId="8270"/>
            <ac:picMk id="110" creationId="{9520173D-13A6-186E-81EB-0C92EEC9D47F}"/>
          </ac:picMkLst>
        </pc:picChg>
        <pc:picChg chg="add del mod">
          <ac:chgData name="Praveen Namakkal Mohankumar" userId="8059d15b-4f8c-44f0-86d6-597a7b49ae19" providerId="ADAL" clId="{4145B09C-FFFF-6C46-85BA-522EBB5F5558}" dt="2024-04-29T19:38:59.258" v="11023" actId="478"/>
          <ac:picMkLst>
            <pc:docMk/>
            <pc:sldMk cId="1256871135" sldId="8270"/>
            <ac:picMk id="111" creationId="{4F13CF22-2E74-0C20-5B17-3DA6DA84209A}"/>
          </ac:picMkLst>
        </pc:picChg>
        <pc:picChg chg="add del mod">
          <ac:chgData name="Praveen Namakkal Mohankumar" userId="8059d15b-4f8c-44f0-86d6-597a7b49ae19" providerId="ADAL" clId="{4145B09C-FFFF-6C46-85BA-522EBB5F5558}" dt="2024-04-29T19:38:59.258" v="11023" actId="478"/>
          <ac:picMkLst>
            <pc:docMk/>
            <pc:sldMk cId="1256871135" sldId="8270"/>
            <ac:picMk id="112" creationId="{8907DB20-0FF8-FB6C-5DFB-5647F0B9B641}"/>
          </ac:picMkLst>
        </pc:picChg>
        <pc:picChg chg="add mod">
          <ac:chgData name="Praveen Namakkal Mohankumar" userId="8059d15b-4f8c-44f0-86d6-597a7b49ae19" providerId="ADAL" clId="{4145B09C-FFFF-6C46-85BA-522EBB5F5558}" dt="2024-04-29T19:40:02.641" v="11044" actId="408"/>
          <ac:picMkLst>
            <pc:docMk/>
            <pc:sldMk cId="1256871135" sldId="8270"/>
            <ac:picMk id="117" creationId="{9CEAF35B-7CD2-FB4B-5643-0C419216C57D}"/>
          </ac:picMkLst>
        </pc:picChg>
        <pc:picChg chg="add mod">
          <ac:chgData name="Praveen Namakkal Mohankumar" userId="8059d15b-4f8c-44f0-86d6-597a7b49ae19" providerId="ADAL" clId="{4145B09C-FFFF-6C46-85BA-522EBB5F5558}" dt="2024-04-29T19:40:02.641" v="11044" actId="408"/>
          <ac:picMkLst>
            <pc:docMk/>
            <pc:sldMk cId="1256871135" sldId="8270"/>
            <ac:picMk id="118" creationId="{E748F8AE-A37E-E365-B890-780589294124}"/>
          </ac:picMkLst>
        </pc:picChg>
        <pc:picChg chg="add mod">
          <ac:chgData name="Praveen Namakkal Mohankumar" userId="8059d15b-4f8c-44f0-86d6-597a7b49ae19" providerId="ADAL" clId="{4145B09C-FFFF-6C46-85BA-522EBB5F5558}" dt="2024-04-29T19:38:53.555" v="11022"/>
          <ac:picMkLst>
            <pc:docMk/>
            <pc:sldMk cId="1256871135" sldId="8270"/>
            <ac:picMk id="119" creationId="{999742E5-990A-C926-CD7F-911D0EFECFD8}"/>
          </ac:picMkLst>
        </pc:picChg>
        <pc:picChg chg="add mod">
          <ac:chgData name="Praveen Namakkal Mohankumar" userId="8059d15b-4f8c-44f0-86d6-597a7b49ae19" providerId="ADAL" clId="{4145B09C-FFFF-6C46-85BA-522EBB5F5558}" dt="2024-04-29T19:40:02.641" v="11044" actId="408"/>
          <ac:picMkLst>
            <pc:docMk/>
            <pc:sldMk cId="1256871135" sldId="8270"/>
            <ac:picMk id="120" creationId="{0C0A7475-DA07-BF15-F67E-EAE3333D425A}"/>
          </ac:picMkLst>
        </pc:picChg>
        <pc:picChg chg="add mod">
          <ac:chgData name="Praveen Namakkal Mohankumar" userId="8059d15b-4f8c-44f0-86d6-597a7b49ae19" providerId="ADAL" clId="{4145B09C-FFFF-6C46-85BA-522EBB5F5558}" dt="2024-04-29T19:40:02.641" v="11044" actId="408"/>
          <ac:picMkLst>
            <pc:docMk/>
            <pc:sldMk cId="1256871135" sldId="8270"/>
            <ac:picMk id="121" creationId="{361B34CD-A24A-6C5E-E1B7-8412D9C49938}"/>
          </ac:picMkLst>
        </pc:picChg>
        <pc:picChg chg="add mod">
          <ac:chgData name="Praveen Namakkal Mohankumar" userId="8059d15b-4f8c-44f0-86d6-597a7b49ae19" providerId="ADAL" clId="{4145B09C-FFFF-6C46-85BA-522EBB5F5558}" dt="2024-04-29T19:40:02.641" v="11044" actId="408"/>
          <ac:picMkLst>
            <pc:docMk/>
            <pc:sldMk cId="1256871135" sldId="8270"/>
            <ac:picMk id="122" creationId="{CAA99ADC-CE35-FE3A-C932-23F6D283B7F6}"/>
          </ac:picMkLst>
        </pc:picChg>
        <pc:picChg chg="add mod">
          <ac:chgData name="Praveen Namakkal Mohankumar" userId="8059d15b-4f8c-44f0-86d6-597a7b49ae19" providerId="ADAL" clId="{4145B09C-FFFF-6C46-85BA-522EBB5F5558}" dt="2024-04-29T19:40:02.641" v="11044" actId="408"/>
          <ac:picMkLst>
            <pc:docMk/>
            <pc:sldMk cId="1256871135" sldId="8270"/>
            <ac:picMk id="123" creationId="{66FC64A2-B673-7BD9-25B6-D6FE633DCCD8}"/>
          </ac:picMkLst>
        </pc:picChg>
        <pc:picChg chg="add mod">
          <ac:chgData name="Praveen Namakkal Mohankumar" userId="8059d15b-4f8c-44f0-86d6-597a7b49ae19" providerId="ADAL" clId="{4145B09C-FFFF-6C46-85BA-522EBB5F5558}" dt="2024-04-29T19:40:02.641" v="11044" actId="408"/>
          <ac:picMkLst>
            <pc:docMk/>
            <pc:sldMk cId="1256871135" sldId="8270"/>
            <ac:picMk id="124" creationId="{3B5342F3-1268-2F3E-D5B3-B41FB5312AD9}"/>
          </ac:picMkLst>
        </pc:picChg>
        <pc:picChg chg="add mod">
          <ac:chgData name="Praveen Namakkal Mohankumar" userId="8059d15b-4f8c-44f0-86d6-597a7b49ae19" providerId="ADAL" clId="{4145B09C-FFFF-6C46-85BA-522EBB5F5558}" dt="2024-04-29T19:40:02.641" v="11044" actId="408"/>
          <ac:picMkLst>
            <pc:docMk/>
            <pc:sldMk cId="1256871135" sldId="8270"/>
            <ac:picMk id="125" creationId="{9FF283DA-EC8F-4A69-1E94-E6EACE782CE3}"/>
          </ac:picMkLst>
        </pc:picChg>
        <pc:picChg chg="add mod">
          <ac:chgData name="Praveen Namakkal Mohankumar" userId="8059d15b-4f8c-44f0-86d6-597a7b49ae19" providerId="ADAL" clId="{4145B09C-FFFF-6C46-85BA-522EBB5F5558}" dt="2024-04-29T19:40:02.641" v="11044" actId="408"/>
          <ac:picMkLst>
            <pc:docMk/>
            <pc:sldMk cId="1256871135" sldId="8270"/>
            <ac:picMk id="126" creationId="{E10F5E09-807A-00C6-01B6-AC0570E3140E}"/>
          </ac:picMkLst>
        </pc:picChg>
        <pc:picChg chg="add mod">
          <ac:chgData name="Praveen Namakkal Mohankumar" userId="8059d15b-4f8c-44f0-86d6-597a7b49ae19" providerId="ADAL" clId="{4145B09C-FFFF-6C46-85BA-522EBB5F5558}" dt="2024-04-29T19:40:02.641" v="11044" actId="408"/>
          <ac:picMkLst>
            <pc:docMk/>
            <pc:sldMk cId="1256871135" sldId="8270"/>
            <ac:picMk id="127" creationId="{257FF4DA-1A1F-EFC9-BC7C-2FC5008C5601}"/>
          </ac:picMkLst>
        </pc:picChg>
        <pc:picChg chg="add mod">
          <ac:chgData name="Praveen Namakkal Mohankumar" userId="8059d15b-4f8c-44f0-86d6-597a7b49ae19" providerId="ADAL" clId="{4145B09C-FFFF-6C46-85BA-522EBB5F5558}" dt="2024-04-29T19:40:02.641" v="11044" actId="408"/>
          <ac:picMkLst>
            <pc:docMk/>
            <pc:sldMk cId="1256871135" sldId="8270"/>
            <ac:picMk id="128" creationId="{E1B7C07C-4C38-6889-AEC1-39FA4190A12C}"/>
          </ac:picMkLst>
        </pc:picChg>
        <pc:cxnChg chg="mod">
          <ac:chgData name="Praveen Namakkal Mohankumar" userId="8059d15b-4f8c-44f0-86d6-597a7b49ae19" providerId="ADAL" clId="{4145B09C-FFFF-6C46-85BA-522EBB5F5558}" dt="2024-04-28T21:42:48.663" v="3854"/>
          <ac:cxnSpMkLst>
            <pc:docMk/>
            <pc:sldMk cId="1256871135" sldId="8270"/>
            <ac:cxnSpMk id="18" creationId="{B95A5719-AEB4-3F57-165A-601FE12A4FD3}"/>
          </ac:cxnSpMkLst>
        </pc:cxnChg>
        <pc:cxnChg chg="mod">
          <ac:chgData name="Praveen Namakkal Mohankumar" userId="8059d15b-4f8c-44f0-86d6-597a7b49ae19" providerId="ADAL" clId="{4145B09C-FFFF-6C46-85BA-522EBB5F5558}" dt="2024-04-28T21:42:48.663" v="3854"/>
          <ac:cxnSpMkLst>
            <pc:docMk/>
            <pc:sldMk cId="1256871135" sldId="8270"/>
            <ac:cxnSpMk id="25" creationId="{BC4F1085-F1D9-C282-2040-E4F6421AC00F}"/>
          </ac:cxnSpMkLst>
        </pc:cxnChg>
        <pc:cxnChg chg="mod">
          <ac:chgData name="Praveen Namakkal Mohankumar" userId="8059d15b-4f8c-44f0-86d6-597a7b49ae19" providerId="ADAL" clId="{4145B09C-FFFF-6C46-85BA-522EBB5F5558}" dt="2024-04-28T21:42:48.663" v="3854"/>
          <ac:cxnSpMkLst>
            <pc:docMk/>
            <pc:sldMk cId="1256871135" sldId="8270"/>
            <ac:cxnSpMk id="28" creationId="{69BA6308-4458-5CCB-6D29-A6953F2818A4}"/>
          </ac:cxnSpMkLst>
        </pc:cxnChg>
        <pc:cxnChg chg="mod">
          <ac:chgData name="Praveen Namakkal Mohankumar" userId="8059d15b-4f8c-44f0-86d6-597a7b49ae19" providerId="ADAL" clId="{4145B09C-FFFF-6C46-85BA-522EBB5F5558}" dt="2024-04-28T21:42:48.663" v="3854"/>
          <ac:cxnSpMkLst>
            <pc:docMk/>
            <pc:sldMk cId="1256871135" sldId="8270"/>
            <ac:cxnSpMk id="31" creationId="{67CB6A5B-CDD9-D7FF-ECAD-23AA177916A8}"/>
          </ac:cxnSpMkLst>
        </pc:cxnChg>
        <pc:cxnChg chg="del">
          <ac:chgData name="Praveen Namakkal Mohankumar" userId="8059d15b-4f8c-44f0-86d6-597a7b49ae19" providerId="ADAL" clId="{4145B09C-FFFF-6C46-85BA-522EBB5F5558}" dt="2024-04-28T21:42:48.289" v="3853" actId="478"/>
          <ac:cxnSpMkLst>
            <pc:docMk/>
            <pc:sldMk cId="1256871135" sldId="8270"/>
            <ac:cxnSpMk id="41" creationId="{5FD30816-6918-45A8-4538-CA5BC2CF1A81}"/>
          </ac:cxnSpMkLst>
        </pc:cxnChg>
        <pc:cxnChg chg="mod">
          <ac:chgData name="Praveen Namakkal Mohankumar" userId="8059d15b-4f8c-44f0-86d6-597a7b49ae19" providerId="ADAL" clId="{4145B09C-FFFF-6C46-85BA-522EBB5F5558}" dt="2024-04-28T21:42:48.663" v="3854"/>
          <ac:cxnSpMkLst>
            <pc:docMk/>
            <pc:sldMk cId="1256871135" sldId="8270"/>
            <ac:cxnSpMk id="107" creationId="{50EC3CF8-D7A8-46B9-222C-9D0204B312B6}"/>
          </ac:cxnSpMkLst>
        </pc:cxnChg>
      </pc:sldChg>
      <pc:sldChg chg="addSp delSp modSp add mod modAnim">
        <pc:chgData name="Praveen Namakkal Mohankumar" userId="8059d15b-4f8c-44f0-86d6-597a7b49ae19" providerId="ADAL" clId="{4145B09C-FFFF-6C46-85BA-522EBB5F5558}" dt="2024-04-29T20:24:37.127" v="11703"/>
        <pc:sldMkLst>
          <pc:docMk/>
          <pc:sldMk cId="188241519" sldId="8271"/>
        </pc:sldMkLst>
        <pc:spChg chg="mod">
          <ac:chgData name="Praveen Namakkal Mohankumar" userId="8059d15b-4f8c-44f0-86d6-597a7b49ae19" providerId="ADAL" clId="{4145B09C-FFFF-6C46-85BA-522EBB5F5558}" dt="2024-04-28T21:58:15.715" v="4610" actId="2711"/>
          <ac:spMkLst>
            <pc:docMk/>
            <pc:sldMk cId="188241519" sldId="8271"/>
            <ac:spMk id="2" creationId="{00000000-0000-0000-0000-000000000000}"/>
          </ac:spMkLst>
        </pc:spChg>
        <pc:spChg chg="del">
          <ac:chgData name="Praveen Namakkal Mohankumar" userId="8059d15b-4f8c-44f0-86d6-597a7b49ae19" providerId="ADAL" clId="{4145B09C-FFFF-6C46-85BA-522EBB5F5558}" dt="2024-04-28T21:48:48.605" v="4272" actId="478"/>
          <ac:spMkLst>
            <pc:docMk/>
            <pc:sldMk cId="188241519" sldId="8271"/>
            <ac:spMk id="3" creationId="{D052C4B0-F14F-F9C0-F1D7-8F8689360C18}"/>
          </ac:spMkLst>
        </pc:spChg>
        <pc:spChg chg="mod">
          <ac:chgData name="Praveen Namakkal Mohankumar" userId="8059d15b-4f8c-44f0-86d6-597a7b49ae19" providerId="ADAL" clId="{4145B09C-FFFF-6C46-85BA-522EBB5F5558}" dt="2024-04-28T21:58:15.715" v="4610" actId="2711"/>
          <ac:spMkLst>
            <pc:docMk/>
            <pc:sldMk cId="188241519" sldId="8271"/>
            <ac:spMk id="4" creationId="{2123AE4C-ACD7-D1C6-24A0-FECD3EDC1809}"/>
          </ac:spMkLst>
        </pc:spChg>
        <pc:spChg chg="del">
          <ac:chgData name="Praveen Namakkal Mohankumar" userId="8059d15b-4f8c-44f0-86d6-597a7b49ae19" providerId="ADAL" clId="{4145B09C-FFFF-6C46-85BA-522EBB5F5558}" dt="2024-04-28T21:48:46.266" v="4271" actId="478"/>
          <ac:spMkLst>
            <pc:docMk/>
            <pc:sldMk cId="188241519" sldId="8271"/>
            <ac:spMk id="8" creationId="{709103D1-B32D-9A3B-B77B-A3E5B7DB1BA3}"/>
          </ac:spMkLst>
        </pc:spChg>
        <pc:spChg chg="del">
          <ac:chgData name="Praveen Namakkal Mohankumar" userId="8059d15b-4f8c-44f0-86d6-597a7b49ae19" providerId="ADAL" clId="{4145B09C-FFFF-6C46-85BA-522EBB5F5558}" dt="2024-04-28T21:48:46.266" v="4271" actId="478"/>
          <ac:spMkLst>
            <pc:docMk/>
            <pc:sldMk cId="188241519" sldId="8271"/>
            <ac:spMk id="9" creationId="{055278BE-837E-1482-2742-485C0E400CCF}"/>
          </ac:spMkLst>
        </pc:spChg>
        <pc:spChg chg="del">
          <ac:chgData name="Praveen Namakkal Mohankumar" userId="8059d15b-4f8c-44f0-86d6-597a7b49ae19" providerId="ADAL" clId="{4145B09C-FFFF-6C46-85BA-522EBB5F5558}" dt="2024-04-28T21:48:46.266" v="4271" actId="478"/>
          <ac:spMkLst>
            <pc:docMk/>
            <pc:sldMk cId="188241519" sldId="8271"/>
            <ac:spMk id="10" creationId="{2CFC8436-A2EB-C26C-C8AE-5AA875A9FE20}"/>
          </ac:spMkLst>
        </pc:spChg>
        <pc:spChg chg="del mod">
          <ac:chgData name="Praveen Namakkal Mohankumar" userId="8059d15b-4f8c-44f0-86d6-597a7b49ae19" providerId="ADAL" clId="{4145B09C-FFFF-6C46-85BA-522EBB5F5558}" dt="2024-04-29T05:04:48.952" v="6529" actId="478"/>
          <ac:spMkLst>
            <pc:docMk/>
            <pc:sldMk cId="188241519" sldId="8271"/>
            <ac:spMk id="11" creationId="{00000000-0000-0000-0000-000000000000}"/>
          </ac:spMkLst>
        </pc:spChg>
        <pc:spChg chg="del">
          <ac:chgData name="Praveen Namakkal Mohankumar" userId="8059d15b-4f8c-44f0-86d6-597a7b49ae19" providerId="ADAL" clId="{4145B09C-FFFF-6C46-85BA-522EBB5F5558}" dt="2024-04-28T21:48:46.266" v="4271" actId="478"/>
          <ac:spMkLst>
            <pc:docMk/>
            <pc:sldMk cId="188241519" sldId="8271"/>
            <ac:spMk id="12" creationId="{C798427C-CC86-F38A-2A15-C6008F1E4A97}"/>
          </ac:spMkLst>
        </pc:spChg>
        <pc:spChg chg="del">
          <ac:chgData name="Praveen Namakkal Mohankumar" userId="8059d15b-4f8c-44f0-86d6-597a7b49ae19" providerId="ADAL" clId="{4145B09C-FFFF-6C46-85BA-522EBB5F5558}" dt="2024-04-28T21:48:46.266" v="4271" actId="478"/>
          <ac:spMkLst>
            <pc:docMk/>
            <pc:sldMk cId="188241519" sldId="8271"/>
            <ac:spMk id="13" creationId="{AC6400AB-2B6A-401B-B4B4-740223FCE921}"/>
          </ac:spMkLst>
        </pc:spChg>
        <pc:spChg chg="del">
          <ac:chgData name="Praveen Namakkal Mohankumar" userId="8059d15b-4f8c-44f0-86d6-597a7b49ae19" providerId="ADAL" clId="{4145B09C-FFFF-6C46-85BA-522EBB5F5558}" dt="2024-04-28T21:48:46.266" v="4271" actId="478"/>
          <ac:spMkLst>
            <pc:docMk/>
            <pc:sldMk cId="188241519" sldId="8271"/>
            <ac:spMk id="14" creationId="{EB9EB008-E154-724D-4D04-E33CD14B59CF}"/>
          </ac:spMkLst>
        </pc:spChg>
        <pc:spChg chg="del">
          <ac:chgData name="Praveen Namakkal Mohankumar" userId="8059d15b-4f8c-44f0-86d6-597a7b49ae19" providerId="ADAL" clId="{4145B09C-FFFF-6C46-85BA-522EBB5F5558}" dt="2024-04-28T21:48:46.266" v="4271" actId="478"/>
          <ac:spMkLst>
            <pc:docMk/>
            <pc:sldMk cId="188241519" sldId="8271"/>
            <ac:spMk id="15" creationId="{1D52B1BA-8A71-31B0-DDCF-DE6C2BFB7E06}"/>
          </ac:spMkLst>
        </pc:spChg>
        <pc:spChg chg="del">
          <ac:chgData name="Praveen Namakkal Mohankumar" userId="8059d15b-4f8c-44f0-86d6-597a7b49ae19" providerId="ADAL" clId="{4145B09C-FFFF-6C46-85BA-522EBB5F5558}" dt="2024-04-28T21:48:46.266" v="4271" actId="478"/>
          <ac:spMkLst>
            <pc:docMk/>
            <pc:sldMk cId="188241519" sldId="8271"/>
            <ac:spMk id="16" creationId="{A62823A8-B714-A9F7-FFED-C37B830CD5C4}"/>
          </ac:spMkLst>
        </pc:spChg>
        <pc:spChg chg="del">
          <ac:chgData name="Praveen Namakkal Mohankumar" userId="8059d15b-4f8c-44f0-86d6-597a7b49ae19" providerId="ADAL" clId="{4145B09C-FFFF-6C46-85BA-522EBB5F5558}" dt="2024-04-28T21:48:46.266" v="4271" actId="478"/>
          <ac:spMkLst>
            <pc:docMk/>
            <pc:sldMk cId="188241519" sldId="8271"/>
            <ac:spMk id="19" creationId="{85A04DFA-16E9-46C0-845E-8C1CB06851CF}"/>
          </ac:spMkLst>
        </pc:spChg>
        <pc:spChg chg="del">
          <ac:chgData name="Praveen Namakkal Mohankumar" userId="8059d15b-4f8c-44f0-86d6-597a7b49ae19" providerId="ADAL" clId="{4145B09C-FFFF-6C46-85BA-522EBB5F5558}" dt="2024-04-28T21:48:46.266" v="4271" actId="478"/>
          <ac:spMkLst>
            <pc:docMk/>
            <pc:sldMk cId="188241519" sldId="8271"/>
            <ac:spMk id="20" creationId="{D3CECA1F-664D-BCF3-E349-66124C572931}"/>
          </ac:spMkLst>
        </pc:spChg>
        <pc:spChg chg="del">
          <ac:chgData name="Praveen Namakkal Mohankumar" userId="8059d15b-4f8c-44f0-86d6-597a7b49ae19" providerId="ADAL" clId="{4145B09C-FFFF-6C46-85BA-522EBB5F5558}" dt="2024-04-28T21:48:46.266" v="4271" actId="478"/>
          <ac:spMkLst>
            <pc:docMk/>
            <pc:sldMk cId="188241519" sldId="8271"/>
            <ac:spMk id="21" creationId="{C11ECB90-2AD2-F642-8C04-781E24ED0853}"/>
          </ac:spMkLst>
        </pc:spChg>
        <pc:spChg chg="del">
          <ac:chgData name="Praveen Namakkal Mohankumar" userId="8059d15b-4f8c-44f0-86d6-597a7b49ae19" providerId="ADAL" clId="{4145B09C-FFFF-6C46-85BA-522EBB5F5558}" dt="2024-04-28T21:48:46.266" v="4271" actId="478"/>
          <ac:spMkLst>
            <pc:docMk/>
            <pc:sldMk cId="188241519" sldId="8271"/>
            <ac:spMk id="22" creationId="{72792E8E-B496-0A9C-D9CF-210ECBD2CF25}"/>
          </ac:spMkLst>
        </pc:spChg>
        <pc:spChg chg="del">
          <ac:chgData name="Praveen Namakkal Mohankumar" userId="8059d15b-4f8c-44f0-86d6-597a7b49ae19" providerId="ADAL" clId="{4145B09C-FFFF-6C46-85BA-522EBB5F5558}" dt="2024-04-28T21:48:46.266" v="4271" actId="478"/>
          <ac:spMkLst>
            <pc:docMk/>
            <pc:sldMk cId="188241519" sldId="8271"/>
            <ac:spMk id="23" creationId="{E257E4EC-29A9-30AC-1203-E438E510FA63}"/>
          </ac:spMkLst>
        </pc:spChg>
        <pc:spChg chg="del">
          <ac:chgData name="Praveen Namakkal Mohankumar" userId="8059d15b-4f8c-44f0-86d6-597a7b49ae19" providerId="ADAL" clId="{4145B09C-FFFF-6C46-85BA-522EBB5F5558}" dt="2024-04-28T21:48:46.266" v="4271" actId="478"/>
          <ac:spMkLst>
            <pc:docMk/>
            <pc:sldMk cId="188241519" sldId="8271"/>
            <ac:spMk id="24" creationId="{A5409741-8F0E-67B4-09DC-DF097C08A380}"/>
          </ac:spMkLst>
        </pc:spChg>
        <pc:spChg chg="del">
          <ac:chgData name="Praveen Namakkal Mohankumar" userId="8059d15b-4f8c-44f0-86d6-597a7b49ae19" providerId="ADAL" clId="{4145B09C-FFFF-6C46-85BA-522EBB5F5558}" dt="2024-04-28T21:48:46.266" v="4271" actId="478"/>
          <ac:spMkLst>
            <pc:docMk/>
            <pc:sldMk cId="188241519" sldId="8271"/>
            <ac:spMk id="25" creationId="{9B812FC5-946A-7B43-1D6C-1C32CA0B6C14}"/>
          </ac:spMkLst>
        </pc:spChg>
        <pc:spChg chg="del">
          <ac:chgData name="Praveen Namakkal Mohankumar" userId="8059d15b-4f8c-44f0-86d6-597a7b49ae19" providerId="ADAL" clId="{4145B09C-FFFF-6C46-85BA-522EBB5F5558}" dt="2024-04-28T21:48:46.266" v="4271" actId="478"/>
          <ac:spMkLst>
            <pc:docMk/>
            <pc:sldMk cId="188241519" sldId="8271"/>
            <ac:spMk id="26" creationId="{926A7A56-9F74-BB2A-BF42-F96A9C6D5B6D}"/>
          </ac:spMkLst>
        </pc:spChg>
        <pc:spChg chg="del">
          <ac:chgData name="Praveen Namakkal Mohankumar" userId="8059d15b-4f8c-44f0-86d6-597a7b49ae19" providerId="ADAL" clId="{4145B09C-FFFF-6C46-85BA-522EBB5F5558}" dt="2024-04-28T21:48:46.266" v="4271" actId="478"/>
          <ac:spMkLst>
            <pc:docMk/>
            <pc:sldMk cId="188241519" sldId="8271"/>
            <ac:spMk id="27" creationId="{5AE47C4C-9C11-65AC-D391-2A8AB1008E3A}"/>
          </ac:spMkLst>
        </pc:spChg>
        <pc:spChg chg="del">
          <ac:chgData name="Praveen Namakkal Mohankumar" userId="8059d15b-4f8c-44f0-86d6-597a7b49ae19" providerId="ADAL" clId="{4145B09C-FFFF-6C46-85BA-522EBB5F5558}" dt="2024-04-28T21:48:46.266" v="4271" actId="478"/>
          <ac:spMkLst>
            <pc:docMk/>
            <pc:sldMk cId="188241519" sldId="8271"/>
            <ac:spMk id="28" creationId="{3A653BA7-C2F1-E518-D3B2-CAA9F48D10CA}"/>
          </ac:spMkLst>
        </pc:spChg>
        <pc:spChg chg="del">
          <ac:chgData name="Praveen Namakkal Mohankumar" userId="8059d15b-4f8c-44f0-86d6-597a7b49ae19" providerId="ADAL" clId="{4145B09C-FFFF-6C46-85BA-522EBB5F5558}" dt="2024-04-28T21:48:46.266" v="4271" actId="478"/>
          <ac:spMkLst>
            <pc:docMk/>
            <pc:sldMk cId="188241519" sldId="8271"/>
            <ac:spMk id="29" creationId="{319A241D-0894-18F4-BFA1-8C6ED5446B98}"/>
          </ac:spMkLst>
        </pc:spChg>
        <pc:spChg chg="del">
          <ac:chgData name="Praveen Namakkal Mohankumar" userId="8059d15b-4f8c-44f0-86d6-597a7b49ae19" providerId="ADAL" clId="{4145B09C-FFFF-6C46-85BA-522EBB5F5558}" dt="2024-04-28T21:48:46.266" v="4271" actId="478"/>
          <ac:spMkLst>
            <pc:docMk/>
            <pc:sldMk cId="188241519" sldId="8271"/>
            <ac:spMk id="30" creationId="{9A4AD3F8-B617-DBB8-B6E4-1E531662DF73}"/>
          </ac:spMkLst>
        </pc:spChg>
        <pc:spChg chg="del">
          <ac:chgData name="Praveen Namakkal Mohankumar" userId="8059d15b-4f8c-44f0-86d6-597a7b49ae19" providerId="ADAL" clId="{4145B09C-FFFF-6C46-85BA-522EBB5F5558}" dt="2024-04-28T21:48:46.266" v="4271" actId="478"/>
          <ac:spMkLst>
            <pc:docMk/>
            <pc:sldMk cId="188241519" sldId="8271"/>
            <ac:spMk id="31" creationId="{443D33BA-69E4-D808-7EEF-F766394C1647}"/>
          </ac:spMkLst>
        </pc:spChg>
        <pc:spChg chg="del">
          <ac:chgData name="Praveen Namakkal Mohankumar" userId="8059d15b-4f8c-44f0-86d6-597a7b49ae19" providerId="ADAL" clId="{4145B09C-FFFF-6C46-85BA-522EBB5F5558}" dt="2024-04-28T21:48:46.266" v="4271" actId="478"/>
          <ac:spMkLst>
            <pc:docMk/>
            <pc:sldMk cId="188241519" sldId="8271"/>
            <ac:spMk id="32" creationId="{B323DCA3-DC69-997D-45B8-FB1CF965AA5F}"/>
          </ac:spMkLst>
        </pc:spChg>
        <pc:spChg chg="del">
          <ac:chgData name="Praveen Namakkal Mohankumar" userId="8059d15b-4f8c-44f0-86d6-597a7b49ae19" providerId="ADAL" clId="{4145B09C-FFFF-6C46-85BA-522EBB5F5558}" dt="2024-04-28T21:48:46.266" v="4271" actId="478"/>
          <ac:spMkLst>
            <pc:docMk/>
            <pc:sldMk cId="188241519" sldId="8271"/>
            <ac:spMk id="33" creationId="{E5087B6C-88C4-52A5-A420-C6F8D25DAB4C}"/>
          </ac:spMkLst>
        </pc:spChg>
        <pc:spChg chg="del">
          <ac:chgData name="Praveen Namakkal Mohankumar" userId="8059d15b-4f8c-44f0-86d6-597a7b49ae19" providerId="ADAL" clId="{4145B09C-FFFF-6C46-85BA-522EBB5F5558}" dt="2024-04-28T21:48:46.266" v="4271" actId="478"/>
          <ac:spMkLst>
            <pc:docMk/>
            <pc:sldMk cId="188241519" sldId="8271"/>
            <ac:spMk id="34" creationId="{177D6175-78A8-2349-CF22-7489821766E2}"/>
          </ac:spMkLst>
        </pc:spChg>
        <pc:spChg chg="del">
          <ac:chgData name="Praveen Namakkal Mohankumar" userId="8059d15b-4f8c-44f0-86d6-597a7b49ae19" providerId="ADAL" clId="{4145B09C-FFFF-6C46-85BA-522EBB5F5558}" dt="2024-04-28T21:48:46.266" v="4271" actId="478"/>
          <ac:spMkLst>
            <pc:docMk/>
            <pc:sldMk cId="188241519" sldId="8271"/>
            <ac:spMk id="35" creationId="{1958E177-DE14-251B-5E7A-2E359D9D6A9A}"/>
          </ac:spMkLst>
        </pc:spChg>
        <pc:spChg chg="del">
          <ac:chgData name="Praveen Namakkal Mohankumar" userId="8059d15b-4f8c-44f0-86d6-597a7b49ae19" providerId="ADAL" clId="{4145B09C-FFFF-6C46-85BA-522EBB5F5558}" dt="2024-04-28T21:48:46.266" v="4271" actId="478"/>
          <ac:spMkLst>
            <pc:docMk/>
            <pc:sldMk cId="188241519" sldId="8271"/>
            <ac:spMk id="36" creationId="{C6BACA3B-FD51-FF79-85E4-4417396E2374}"/>
          </ac:spMkLst>
        </pc:spChg>
        <pc:spChg chg="add mod">
          <ac:chgData name="Praveen Namakkal Mohankumar" userId="8059d15b-4f8c-44f0-86d6-597a7b49ae19" providerId="ADAL" clId="{4145B09C-FFFF-6C46-85BA-522EBB5F5558}" dt="2024-04-29T05:15:34.674" v="7176" actId="20577"/>
          <ac:spMkLst>
            <pc:docMk/>
            <pc:sldMk cId="188241519" sldId="8271"/>
            <ac:spMk id="37" creationId="{EC940183-8429-99CC-4338-F6E39938767A}"/>
          </ac:spMkLst>
        </pc:spChg>
        <pc:spChg chg="mod">
          <ac:chgData name="Praveen Namakkal Mohankumar" userId="8059d15b-4f8c-44f0-86d6-597a7b49ae19" providerId="ADAL" clId="{4145B09C-FFFF-6C46-85BA-522EBB5F5558}" dt="2024-04-28T21:49:28.468" v="4278" actId="207"/>
          <ac:spMkLst>
            <pc:docMk/>
            <pc:sldMk cId="188241519" sldId="8271"/>
            <ac:spMk id="39" creationId="{8418A80D-8A5A-1E6F-854F-C608762139C4}"/>
          </ac:spMkLst>
        </pc:spChg>
        <pc:spChg chg="mod">
          <ac:chgData name="Praveen Namakkal Mohankumar" userId="8059d15b-4f8c-44f0-86d6-597a7b49ae19" providerId="ADAL" clId="{4145B09C-FFFF-6C46-85BA-522EBB5F5558}" dt="2024-04-29T20:18:23.187" v="11659" actId="255"/>
          <ac:spMkLst>
            <pc:docMk/>
            <pc:sldMk cId="188241519" sldId="8271"/>
            <ac:spMk id="42" creationId="{DA88DCA0-6EB2-A828-CBC1-36E853DA7D3F}"/>
          </ac:spMkLst>
        </pc:spChg>
        <pc:spChg chg="add mod">
          <ac:chgData name="Praveen Namakkal Mohankumar" userId="8059d15b-4f8c-44f0-86d6-597a7b49ae19" providerId="ADAL" clId="{4145B09C-FFFF-6C46-85BA-522EBB5F5558}" dt="2024-04-28T21:50:07.803" v="4282"/>
          <ac:spMkLst>
            <pc:docMk/>
            <pc:sldMk cId="188241519" sldId="8271"/>
            <ac:spMk id="44" creationId="{80B88090-A7E5-9B83-EF8F-9EAFE6427A36}"/>
          </ac:spMkLst>
        </pc:spChg>
        <pc:spChg chg="add mod">
          <ac:chgData name="Praveen Namakkal Mohankumar" userId="8059d15b-4f8c-44f0-86d6-597a7b49ae19" providerId="ADAL" clId="{4145B09C-FFFF-6C46-85BA-522EBB5F5558}" dt="2024-04-29T05:04:58.048" v="6549" actId="1037"/>
          <ac:spMkLst>
            <pc:docMk/>
            <pc:sldMk cId="188241519" sldId="8271"/>
            <ac:spMk id="45" creationId="{0AC80BD7-E3F7-F843-170F-25AFE4D4BC8A}"/>
          </ac:spMkLst>
        </pc:spChg>
        <pc:spChg chg="add mod">
          <ac:chgData name="Praveen Namakkal Mohankumar" userId="8059d15b-4f8c-44f0-86d6-597a7b49ae19" providerId="ADAL" clId="{4145B09C-FFFF-6C46-85BA-522EBB5F5558}" dt="2024-04-29T05:04:58.048" v="6549" actId="1037"/>
          <ac:spMkLst>
            <pc:docMk/>
            <pc:sldMk cId="188241519" sldId="8271"/>
            <ac:spMk id="46" creationId="{8ACD0590-C530-F8B1-36A1-B5FF88D549F4}"/>
          </ac:spMkLst>
        </pc:spChg>
        <pc:spChg chg="add mod">
          <ac:chgData name="Praveen Namakkal Mohankumar" userId="8059d15b-4f8c-44f0-86d6-597a7b49ae19" providerId="ADAL" clId="{4145B09C-FFFF-6C46-85BA-522EBB5F5558}" dt="2024-04-29T20:18:27.044" v="11660" actId="255"/>
          <ac:spMkLst>
            <pc:docMk/>
            <pc:sldMk cId="188241519" sldId="8271"/>
            <ac:spMk id="47" creationId="{CB5033A8-4D23-284C-49FA-1485DF03A08C}"/>
          </ac:spMkLst>
        </pc:spChg>
        <pc:spChg chg="add mod">
          <ac:chgData name="Praveen Namakkal Mohankumar" userId="8059d15b-4f8c-44f0-86d6-597a7b49ae19" providerId="ADAL" clId="{4145B09C-FFFF-6C46-85BA-522EBB5F5558}" dt="2024-04-28T21:58:15.715" v="4610" actId="2711"/>
          <ac:spMkLst>
            <pc:docMk/>
            <pc:sldMk cId="188241519" sldId="8271"/>
            <ac:spMk id="48" creationId="{01D33FEE-DD79-67F6-7E5C-9CC0C5BF6C5A}"/>
          </ac:spMkLst>
        </pc:spChg>
        <pc:spChg chg="add mod">
          <ac:chgData name="Praveen Namakkal Mohankumar" userId="8059d15b-4f8c-44f0-86d6-597a7b49ae19" providerId="ADAL" clId="{4145B09C-FFFF-6C46-85BA-522EBB5F5558}" dt="2024-04-28T23:14:42.113" v="6136" actId="1035"/>
          <ac:spMkLst>
            <pc:docMk/>
            <pc:sldMk cId="188241519" sldId="8271"/>
            <ac:spMk id="49" creationId="{C0D9A965-4793-34C0-2275-C4673310BC1D}"/>
          </ac:spMkLst>
        </pc:spChg>
        <pc:spChg chg="add mod">
          <ac:chgData name="Praveen Namakkal Mohankumar" userId="8059d15b-4f8c-44f0-86d6-597a7b49ae19" providerId="ADAL" clId="{4145B09C-FFFF-6C46-85BA-522EBB5F5558}" dt="2024-04-29T20:18:29.556" v="11661" actId="255"/>
          <ac:spMkLst>
            <pc:docMk/>
            <pc:sldMk cId="188241519" sldId="8271"/>
            <ac:spMk id="50" creationId="{C0C97B2C-48B0-F91B-C65C-E03F931A6D5F}"/>
          </ac:spMkLst>
        </pc:spChg>
        <pc:spChg chg="add mod">
          <ac:chgData name="Praveen Namakkal Mohankumar" userId="8059d15b-4f8c-44f0-86d6-597a7b49ae19" providerId="ADAL" clId="{4145B09C-FFFF-6C46-85BA-522EBB5F5558}" dt="2024-04-28T21:58:15.715" v="4610" actId="2711"/>
          <ac:spMkLst>
            <pc:docMk/>
            <pc:sldMk cId="188241519" sldId="8271"/>
            <ac:spMk id="51" creationId="{12673D1A-E033-9DCB-9291-3838DB8938C8}"/>
          </ac:spMkLst>
        </pc:spChg>
        <pc:spChg chg="add mod">
          <ac:chgData name="Praveen Namakkal Mohankumar" userId="8059d15b-4f8c-44f0-86d6-597a7b49ae19" providerId="ADAL" clId="{4145B09C-FFFF-6C46-85BA-522EBB5F5558}" dt="2024-04-28T22:05:28.362" v="4931" actId="1036"/>
          <ac:spMkLst>
            <pc:docMk/>
            <pc:sldMk cId="188241519" sldId="8271"/>
            <ac:spMk id="52" creationId="{BFD786D3-078D-609B-EC4B-85D342609994}"/>
          </ac:spMkLst>
        </pc:spChg>
        <pc:spChg chg="add mod">
          <ac:chgData name="Praveen Namakkal Mohankumar" userId="8059d15b-4f8c-44f0-86d6-597a7b49ae19" providerId="ADAL" clId="{4145B09C-FFFF-6C46-85BA-522EBB5F5558}" dt="2024-04-28T23:14:50.242" v="6140" actId="20577"/>
          <ac:spMkLst>
            <pc:docMk/>
            <pc:sldMk cId="188241519" sldId="8271"/>
            <ac:spMk id="53" creationId="{5D6241D3-B153-049C-8F5A-B2BCB1D0D015}"/>
          </ac:spMkLst>
        </pc:spChg>
        <pc:spChg chg="add del mod">
          <ac:chgData name="Praveen Namakkal Mohankumar" userId="8059d15b-4f8c-44f0-86d6-597a7b49ae19" providerId="ADAL" clId="{4145B09C-FFFF-6C46-85BA-522EBB5F5558}" dt="2024-04-28T23:24:09.651" v="6271"/>
          <ac:spMkLst>
            <pc:docMk/>
            <pc:sldMk cId="188241519" sldId="8271"/>
            <ac:spMk id="54" creationId="{60D31A5E-A689-AAA6-27E9-954FD6635F3C}"/>
          </ac:spMkLst>
        </pc:spChg>
        <pc:spChg chg="add mod">
          <ac:chgData name="Praveen Namakkal Mohankumar" userId="8059d15b-4f8c-44f0-86d6-597a7b49ae19" providerId="ADAL" clId="{4145B09C-FFFF-6C46-85BA-522EBB5F5558}" dt="2024-04-29T05:04:49.164" v="6530"/>
          <ac:spMkLst>
            <pc:docMk/>
            <pc:sldMk cId="188241519" sldId="8271"/>
            <ac:spMk id="55" creationId="{00AD18F7-62AE-CACC-F50B-C00DD4BB02E2}"/>
          </ac:spMkLst>
        </pc:spChg>
        <pc:spChg chg="add mod">
          <ac:chgData name="Praveen Namakkal Mohankumar" userId="8059d15b-4f8c-44f0-86d6-597a7b49ae19" providerId="ADAL" clId="{4145B09C-FFFF-6C46-85BA-522EBB5F5558}" dt="2024-04-29T05:04:49.164" v="6530"/>
          <ac:spMkLst>
            <pc:docMk/>
            <pc:sldMk cId="188241519" sldId="8271"/>
            <ac:spMk id="56" creationId="{9275FA82-C6BF-A89B-48C6-6E86C6D1F020}"/>
          </ac:spMkLst>
        </pc:spChg>
        <pc:grpChg chg="add mod">
          <ac:chgData name="Praveen Namakkal Mohankumar" userId="8059d15b-4f8c-44f0-86d6-597a7b49ae19" providerId="ADAL" clId="{4145B09C-FFFF-6C46-85BA-522EBB5F5558}" dt="2024-04-28T21:58:15.715" v="4610" actId="2711"/>
          <ac:grpSpMkLst>
            <pc:docMk/>
            <pc:sldMk cId="188241519" sldId="8271"/>
            <ac:grpSpMk id="38" creationId="{B5AA919E-75DD-3B81-343D-2470B6BD96E9}"/>
          </ac:grpSpMkLst>
        </pc:grpChg>
        <pc:grpChg chg="mod">
          <ac:chgData name="Praveen Namakkal Mohankumar" userId="8059d15b-4f8c-44f0-86d6-597a7b49ae19" providerId="ADAL" clId="{4145B09C-FFFF-6C46-85BA-522EBB5F5558}" dt="2024-04-28T21:49:24.617" v="4277"/>
          <ac:grpSpMkLst>
            <pc:docMk/>
            <pc:sldMk cId="188241519" sldId="8271"/>
            <ac:grpSpMk id="40" creationId="{B744B676-F9B9-3008-5C1F-6510F5EF1087}"/>
          </ac:grpSpMkLst>
        </pc:grpChg>
        <pc:picChg chg="mod">
          <ac:chgData name="Praveen Namakkal Mohankumar" userId="8059d15b-4f8c-44f0-86d6-597a7b49ae19" providerId="ADAL" clId="{4145B09C-FFFF-6C46-85BA-522EBB5F5558}" dt="2024-04-28T21:58:15.715" v="4610" actId="2711"/>
          <ac:picMkLst>
            <pc:docMk/>
            <pc:sldMk cId="188241519" sldId="8271"/>
            <ac:picMk id="5" creationId="{CAB5CC40-92E8-52DE-270E-424F66FDC3CE}"/>
          </ac:picMkLst>
        </pc:picChg>
        <pc:picChg chg="mod">
          <ac:chgData name="Praveen Namakkal Mohankumar" userId="8059d15b-4f8c-44f0-86d6-597a7b49ae19" providerId="ADAL" clId="{4145B09C-FFFF-6C46-85BA-522EBB5F5558}" dt="2024-04-28T21:49:24.617" v="4277"/>
          <ac:picMkLst>
            <pc:docMk/>
            <pc:sldMk cId="188241519" sldId="8271"/>
            <ac:picMk id="41" creationId="{28853354-5EFD-C7AD-96B6-95C03E607BB9}"/>
          </ac:picMkLst>
        </pc:picChg>
        <pc:picChg chg="mod">
          <ac:chgData name="Praveen Namakkal Mohankumar" userId="8059d15b-4f8c-44f0-86d6-597a7b49ae19" providerId="ADAL" clId="{4145B09C-FFFF-6C46-85BA-522EBB5F5558}" dt="2024-04-28T23:13:55.609" v="6111" actId="1035"/>
          <ac:picMkLst>
            <pc:docMk/>
            <pc:sldMk cId="188241519" sldId="8271"/>
            <ac:picMk id="43" creationId="{846D1CB4-6476-DF89-E594-36883E8868DE}"/>
          </ac:picMkLst>
        </pc:picChg>
        <pc:cxnChg chg="del">
          <ac:chgData name="Praveen Namakkal Mohankumar" userId="8059d15b-4f8c-44f0-86d6-597a7b49ae19" providerId="ADAL" clId="{4145B09C-FFFF-6C46-85BA-522EBB5F5558}" dt="2024-04-28T21:48:46.266" v="4271" actId="478"/>
          <ac:cxnSpMkLst>
            <pc:docMk/>
            <pc:sldMk cId="188241519" sldId="8271"/>
            <ac:cxnSpMk id="6" creationId="{209FEBF1-81AB-F244-6CF2-826A2895E20E}"/>
          </ac:cxnSpMkLst>
        </pc:cxnChg>
        <pc:cxnChg chg="del">
          <ac:chgData name="Praveen Namakkal Mohankumar" userId="8059d15b-4f8c-44f0-86d6-597a7b49ae19" providerId="ADAL" clId="{4145B09C-FFFF-6C46-85BA-522EBB5F5558}" dt="2024-04-28T21:48:46.266" v="4271" actId="478"/>
          <ac:cxnSpMkLst>
            <pc:docMk/>
            <pc:sldMk cId="188241519" sldId="8271"/>
            <ac:cxnSpMk id="7" creationId="{283DFDF5-57BE-0E84-8F94-4ABDA5ED5620}"/>
          </ac:cxnSpMkLst>
        </pc:cxnChg>
        <pc:cxnChg chg="del">
          <ac:chgData name="Praveen Namakkal Mohankumar" userId="8059d15b-4f8c-44f0-86d6-597a7b49ae19" providerId="ADAL" clId="{4145B09C-FFFF-6C46-85BA-522EBB5F5558}" dt="2024-04-28T21:48:46.266" v="4271" actId="478"/>
          <ac:cxnSpMkLst>
            <pc:docMk/>
            <pc:sldMk cId="188241519" sldId="8271"/>
            <ac:cxnSpMk id="17" creationId="{AC707060-4831-DA55-05AA-B439198BA195}"/>
          </ac:cxnSpMkLst>
        </pc:cxnChg>
        <pc:cxnChg chg="del">
          <ac:chgData name="Praveen Namakkal Mohankumar" userId="8059d15b-4f8c-44f0-86d6-597a7b49ae19" providerId="ADAL" clId="{4145B09C-FFFF-6C46-85BA-522EBB5F5558}" dt="2024-04-28T21:48:46.266" v="4271" actId="478"/>
          <ac:cxnSpMkLst>
            <pc:docMk/>
            <pc:sldMk cId="188241519" sldId="8271"/>
            <ac:cxnSpMk id="18" creationId="{C682F287-4E01-F944-7A33-44307FBAD68E}"/>
          </ac:cxnSpMkLst>
        </pc:cxnChg>
      </pc:sldChg>
      <pc:sldChg chg="addSp delSp modSp add mod ord modAnim">
        <pc:chgData name="Praveen Namakkal Mohankumar" userId="8059d15b-4f8c-44f0-86d6-597a7b49ae19" providerId="ADAL" clId="{4145B09C-FFFF-6C46-85BA-522EBB5F5558}" dt="2024-04-29T20:19:36.836" v="11685" actId="1035"/>
        <pc:sldMkLst>
          <pc:docMk/>
          <pc:sldMk cId="2710151779" sldId="8272"/>
        </pc:sldMkLst>
        <pc:spChg chg="mod">
          <ac:chgData name="Praveen Namakkal Mohankumar" userId="8059d15b-4f8c-44f0-86d6-597a7b49ae19" providerId="ADAL" clId="{4145B09C-FFFF-6C46-85BA-522EBB5F5558}" dt="2024-04-28T21:58:09.479" v="4609" actId="2711"/>
          <ac:spMkLst>
            <pc:docMk/>
            <pc:sldMk cId="2710151779" sldId="8272"/>
            <ac:spMk id="2" creationId="{00000000-0000-0000-0000-000000000000}"/>
          </ac:spMkLst>
        </pc:spChg>
        <pc:spChg chg="add mod">
          <ac:chgData name="Praveen Namakkal Mohankumar" userId="8059d15b-4f8c-44f0-86d6-597a7b49ae19" providerId="ADAL" clId="{4145B09C-FFFF-6C46-85BA-522EBB5F5558}" dt="2024-04-29T05:08:57.852" v="6968"/>
          <ac:spMkLst>
            <pc:docMk/>
            <pc:sldMk cId="2710151779" sldId="8272"/>
            <ac:spMk id="3" creationId="{704E1ABE-623F-CA5B-0A48-891A6E1D3E72}"/>
          </ac:spMkLst>
        </pc:spChg>
        <pc:spChg chg="mod">
          <ac:chgData name="Praveen Namakkal Mohankumar" userId="8059d15b-4f8c-44f0-86d6-597a7b49ae19" providerId="ADAL" clId="{4145B09C-FFFF-6C46-85BA-522EBB5F5558}" dt="2024-04-28T21:58:09.479" v="4609" actId="2711"/>
          <ac:spMkLst>
            <pc:docMk/>
            <pc:sldMk cId="2710151779" sldId="8272"/>
            <ac:spMk id="4" creationId="{2123AE4C-ACD7-D1C6-24A0-FECD3EDC1809}"/>
          </ac:spMkLst>
        </pc:spChg>
        <pc:spChg chg="add mod">
          <ac:chgData name="Praveen Namakkal Mohankumar" userId="8059d15b-4f8c-44f0-86d6-597a7b49ae19" providerId="ADAL" clId="{4145B09C-FFFF-6C46-85BA-522EBB5F5558}" dt="2024-04-29T05:08:57.852" v="6968"/>
          <ac:spMkLst>
            <pc:docMk/>
            <pc:sldMk cId="2710151779" sldId="8272"/>
            <ac:spMk id="6" creationId="{24737195-8F9E-8143-A7F8-A8F1F8D678F7}"/>
          </ac:spMkLst>
        </pc:spChg>
        <pc:spChg chg="del mod">
          <ac:chgData name="Praveen Namakkal Mohankumar" userId="8059d15b-4f8c-44f0-86d6-597a7b49ae19" providerId="ADAL" clId="{4145B09C-FFFF-6C46-85BA-522EBB5F5558}" dt="2024-04-29T05:08:57.672" v="6967" actId="478"/>
          <ac:spMkLst>
            <pc:docMk/>
            <pc:sldMk cId="2710151779" sldId="8272"/>
            <ac:spMk id="11" creationId="{00000000-0000-0000-0000-000000000000}"/>
          </ac:spMkLst>
        </pc:spChg>
        <pc:spChg chg="mod">
          <ac:chgData name="Praveen Namakkal Mohankumar" userId="8059d15b-4f8c-44f0-86d6-597a7b49ae19" providerId="ADAL" clId="{4145B09C-FFFF-6C46-85BA-522EBB5F5558}" dt="2024-04-29T18:07:49.103" v="8854" actId="1035"/>
          <ac:spMkLst>
            <pc:docMk/>
            <pc:sldMk cId="2710151779" sldId="8272"/>
            <ac:spMk id="37" creationId="{EC940183-8429-99CC-4338-F6E39938767A}"/>
          </ac:spMkLst>
        </pc:spChg>
        <pc:spChg chg="mod">
          <ac:chgData name="Praveen Namakkal Mohankumar" userId="8059d15b-4f8c-44f0-86d6-597a7b49ae19" providerId="ADAL" clId="{4145B09C-FFFF-6C46-85BA-522EBB5F5558}" dt="2024-04-28T21:57:28.105" v="4587" actId="20577"/>
          <ac:spMkLst>
            <pc:docMk/>
            <pc:sldMk cId="2710151779" sldId="8272"/>
            <ac:spMk id="42" creationId="{DA88DCA0-6EB2-A828-CBC1-36E853DA7D3F}"/>
          </ac:spMkLst>
        </pc:spChg>
        <pc:spChg chg="mod">
          <ac:chgData name="Praveen Namakkal Mohankumar" userId="8059d15b-4f8c-44f0-86d6-597a7b49ae19" providerId="ADAL" clId="{4145B09C-FFFF-6C46-85BA-522EBB5F5558}" dt="2024-04-29T05:09:15.319" v="6995" actId="1037"/>
          <ac:spMkLst>
            <pc:docMk/>
            <pc:sldMk cId="2710151779" sldId="8272"/>
            <ac:spMk id="45" creationId="{0AC80BD7-E3F7-F843-170F-25AFE4D4BC8A}"/>
          </ac:spMkLst>
        </pc:spChg>
        <pc:spChg chg="mod">
          <ac:chgData name="Praveen Namakkal Mohankumar" userId="8059d15b-4f8c-44f0-86d6-597a7b49ae19" providerId="ADAL" clId="{4145B09C-FFFF-6C46-85BA-522EBB5F5558}" dt="2024-04-29T05:09:15.319" v="6995" actId="1037"/>
          <ac:spMkLst>
            <pc:docMk/>
            <pc:sldMk cId="2710151779" sldId="8272"/>
            <ac:spMk id="46" creationId="{8ACD0590-C530-F8B1-36A1-B5FF88D549F4}"/>
          </ac:spMkLst>
        </pc:spChg>
        <pc:spChg chg="mod">
          <ac:chgData name="Praveen Namakkal Mohankumar" userId="8059d15b-4f8c-44f0-86d6-597a7b49ae19" providerId="ADAL" clId="{4145B09C-FFFF-6C46-85BA-522EBB5F5558}" dt="2024-04-29T20:19:28.688" v="11670" actId="255"/>
          <ac:spMkLst>
            <pc:docMk/>
            <pc:sldMk cId="2710151779" sldId="8272"/>
            <ac:spMk id="47" creationId="{CB5033A8-4D23-284C-49FA-1485DF03A08C}"/>
          </ac:spMkLst>
        </pc:spChg>
        <pc:spChg chg="mod">
          <ac:chgData name="Praveen Namakkal Mohankumar" userId="8059d15b-4f8c-44f0-86d6-597a7b49ae19" providerId="ADAL" clId="{4145B09C-FFFF-6C46-85BA-522EBB5F5558}" dt="2024-04-28T21:58:09.479" v="4609" actId="2711"/>
          <ac:spMkLst>
            <pc:docMk/>
            <pc:sldMk cId="2710151779" sldId="8272"/>
            <ac:spMk id="48" creationId="{01D33FEE-DD79-67F6-7E5C-9CC0C5BF6C5A}"/>
          </ac:spMkLst>
        </pc:spChg>
        <pc:spChg chg="mod">
          <ac:chgData name="Praveen Namakkal Mohankumar" userId="8059d15b-4f8c-44f0-86d6-597a7b49ae19" providerId="ADAL" clId="{4145B09C-FFFF-6C46-85BA-522EBB5F5558}" dt="2024-04-29T20:19:36.836" v="11685" actId="1035"/>
          <ac:spMkLst>
            <pc:docMk/>
            <pc:sldMk cId="2710151779" sldId="8272"/>
            <ac:spMk id="49" creationId="{C0D9A965-4793-34C0-2275-C4673310BC1D}"/>
          </ac:spMkLst>
        </pc:spChg>
        <pc:spChg chg="mod">
          <ac:chgData name="Praveen Namakkal Mohankumar" userId="8059d15b-4f8c-44f0-86d6-597a7b49ae19" providerId="ADAL" clId="{4145B09C-FFFF-6C46-85BA-522EBB5F5558}" dt="2024-04-29T20:19:31.486" v="11671" actId="255"/>
          <ac:spMkLst>
            <pc:docMk/>
            <pc:sldMk cId="2710151779" sldId="8272"/>
            <ac:spMk id="50" creationId="{C0C97B2C-48B0-F91B-C65C-E03F931A6D5F}"/>
          </ac:spMkLst>
        </pc:spChg>
        <pc:spChg chg="mod">
          <ac:chgData name="Praveen Namakkal Mohankumar" userId="8059d15b-4f8c-44f0-86d6-597a7b49ae19" providerId="ADAL" clId="{4145B09C-FFFF-6C46-85BA-522EBB5F5558}" dt="2024-04-28T21:58:09.479" v="4609" actId="2711"/>
          <ac:spMkLst>
            <pc:docMk/>
            <pc:sldMk cId="2710151779" sldId="8272"/>
            <ac:spMk id="51" creationId="{12673D1A-E033-9DCB-9291-3838DB8938C8}"/>
          </ac:spMkLst>
        </pc:spChg>
        <pc:spChg chg="mod">
          <ac:chgData name="Praveen Namakkal Mohankumar" userId="8059d15b-4f8c-44f0-86d6-597a7b49ae19" providerId="ADAL" clId="{4145B09C-FFFF-6C46-85BA-522EBB5F5558}" dt="2024-04-28T21:58:09.479" v="4609" actId="2711"/>
          <ac:spMkLst>
            <pc:docMk/>
            <pc:sldMk cId="2710151779" sldId="8272"/>
            <ac:spMk id="52" creationId="{BFD786D3-078D-609B-EC4B-85D342609994}"/>
          </ac:spMkLst>
        </pc:spChg>
        <pc:grpChg chg="mod">
          <ac:chgData name="Praveen Namakkal Mohankumar" userId="8059d15b-4f8c-44f0-86d6-597a7b49ae19" providerId="ADAL" clId="{4145B09C-FFFF-6C46-85BA-522EBB5F5558}" dt="2024-04-28T21:58:09.479" v="4609" actId="2711"/>
          <ac:grpSpMkLst>
            <pc:docMk/>
            <pc:sldMk cId="2710151779" sldId="8272"/>
            <ac:grpSpMk id="38" creationId="{B5AA919E-75DD-3B81-343D-2470B6BD96E9}"/>
          </ac:grpSpMkLst>
        </pc:grpChg>
        <pc:picChg chg="mod">
          <ac:chgData name="Praveen Namakkal Mohankumar" userId="8059d15b-4f8c-44f0-86d6-597a7b49ae19" providerId="ADAL" clId="{4145B09C-FFFF-6C46-85BA-522EBB5F5558}" dt="2024-04-28T21:58:09.479" v="4609" actId="2711"/>
          <ac:picMkLst>
            <pc:docMk/>
            <pc:sldMk cId="2710151779" sldId="8272"/>
            <ac:picMk id="5" creationId="{CAB5CC40-92E8-52DE-270E-424F66FDC3CE}"/>
          </ac:picMkLst>
        </pc:picChg>
      </pc:sldChg>
      <pc:sldChg chg="addSp delSp modSp add mod ord modAnim">
        <pc:chgData name="Praveen Namakkal Mohankumar" userId="8059d15b-4f8c-44f0-86d6-597a7b49ae19" providerId="ADAL" clId="{4145B09C-FFFF-6C46-85BA-522EBB5F5558}" dt="2024-04-29T20:20:05.528" v="11692" actId="255"/>
        <pc:sldMkLst>
          <pc:docMk/>
          <pc:sldMk cId="1309518999" sldId="8273"/>
        </pc:sldMkLst>
        <pc:spChg chg="add mod">
          <ac:chgData name="Praveen Namakkal Mohankumar" userId="8059d15b-4f8c-44f0-86d6-597a7b49ae19" providerId="ADAL" clId="{4145B09C-FFFF-6C46-85BA-522EBB5F5558}" dt="2024-04-29T05:09:55.305" v="7013"/>
          <ac:spMkLst>
            <pc:docMk/>
            <pc:sldMk cId="1309518999" sldId="8273"/>
            <ac:spMk id="3" creationId="{F5C8A770-1C92-ACA3-D609-2928D2172DEA}"/>
          </ac:spMkLst>
        </pc:spChg>
        <pc:spChg chg="add mod">
          <ac:chgData name="Praveen Namakkal Mohankumar" userId="8059d15b-4f8c-44f0-86d6-597a7b49ae19" providerId="ADAL" clId="{4145B09C-FFFF-6C46-85BA-522EBB5F5558}" dt="2024-04-29T05:09:55.305" v="7013"/>
          <ac:spMkLst>
            <pc:docMk/>
            <pc:sldMk cId="1309518999" sldId="8273"/>
            <ac:spMk id="6" creationId="{F10B2D47-F50E-A9C8-F7DA-5E06F3CD0343}"/>
          </ac:spMkLst>
        </pc:spChg>
        <pc:spChg chg="del mod">
          <ac:chgData name="Praveen Namakkal Mohankumar" userId="8059d15b-4f8c-44f0-86d6-597a7b49ae19" providerId="ADAL" clId="{4145B09C-FFFF-6C46-85BA-522EBB5F5558}" dt="2024-04-29T05:09:55.173" v="7012" actId="478"/>
          <ac:spMkLst>
            <pc:docMk/>
            <pc:sldMk cId="1309518999" sldId="8273"/>
            <ac:spMk id="11" creationId="{00000000-0000-0000-0000-000000000000}"/>
          </ac:spMkLst>
        </pc:spChg>
        <pc:spChg chg="mod">
          <ac:chgData name="Praveen Namakkal Mohankumar" userId="8059d15b-4f8c-44f0-86d6-597a7b49ae19" providerId="ADAL" clId="{4145B09C-FFFF-6C46-85BA-522EBB5F5558}" dt="2024-04-29T18:07:44.630" v="8848" actId="1035"/>
          <ac:spMkLst>
            <pc:docMk/>
            <pc:sldMk cId="1309518999" sldId="8273"/>
            <ac:spMk id="37" creationId="{EC940183-8429-99CC-4338-F6E39938767A}"/>
          </ac:spMkLst>
        </pc:spChg>
        <pc:spChg chg="mod">
          <ac:chgData name="Praveen Namakkal Mohankumar" userId="8059d15b-4f8c-44f0-86d6-597a7b49ae19" providerId="ADAL" clId="{4145B09C-FFFF-6C46-85BA-522EBB5F5558}" dt="2024-04-28T22:04:50.997" v="4924" actId="20577"/>
          <ac:spMkLst>
            <pc:docMk/>
            <pc:sldMk cId="1309518999" sldId="8273"/>
            <ac:spMk id="42" creationId="{DA88DCA0-6EB2-A828-CBC1-36E853DA7D3F}"/>
          </ac:spMkLst>
        </pc:spChg>
        <pc:spChg chg="mod">
          <ac:chgData name="Praveen Namakkal Mohankumar" userId="8059d15b-4f8c-44f0-86d6-597a7b49ae19" providerId="ADAL" clId="{4145B09C-FFFF-6C46-85BA-522EBB5F5558}" dt="2024-04-29T05:10:08.942" v="7043" actId="1037"/>
          <ac:spMkLst>
            <pc:docMk/>
            <pc:sldMk cId="1309518999" sldId="8273"/>
            <ac:spMk id="45" creationId="{0AC80BD7-E3F7-F843-170F-25AFE4D4BC8A}"/>
          </ac:spMkLst>
        </pc:spChg>
        <pc:spChg chg="mod">
          <ac:chgData name="Praveen Namakkal Mohankumar" userId="8059d15b-4f8c-44f0-86d6-597a7b49ae19" providerId="ADAL" clId="{4145B09C-FFFF-6C46-85BA-522EBB5F5558}" dt="2024-04-29T05:10:08.942" v="7043" actId="1037"/>
          <ac:spMkLst>
            <pc:docMk/>
            <pc:sldMk cId="1309518999" sldId="8273"/>
            <ac:spMk id="46" creationId="{8ACD0590-C530-F8B1-36A1-B5FF88D549F4}"/>
          </ac:spMkLst>
        </pc:spChg>
        <pc:spChg chg="mod">
          <ac:chgData name="Praveen Namakkal Mohankumar" userId="8059d15b-4f8c-44f0-86d6-597a7b49ae19" providerId="ADAL" clId="{4145B09C-FFFF-6C46-85BA-522EBB5F5558}" dt="2024-04-29T20:20:05.528" v="11692" actId="255"/>
          <ac:spMkLst>
            <pc:docMk/>
            <pc:sldMk cId="1309518999" sldId="8273"/>
            <ac:spMk id="47" creationId="{CB5033A8-4D23-284C-49FA-1485DF03A08C}"/>
          </ac:spMkLst>
        </pc:spChg>
        <pc:spChg chg="del">
          <ac:chgData name="Praveen Namakkal Mohankumar" userId="8059d15b-4f8c-44f0-86d6-597a7b49ae19" providerId="ADAL" clId="{4145B09C-FFFF-6C46-85BA-522EBB5F5558}" dt="2024-04-28T22:10:48.464" v="5309" actId="478"/>
          <ac:spMkLst>
            <pc:docMk/>
            <pc:sldMk cId="1309518999" sldId="8273"/>
            <ac:spMk id="48" creationId="{01D33FEE-DD79-67F6-7E5C-9CC0C5BF6C5A}"/>
          </ac:spMkLst>
        </pc:spChg>
        <pc:spChg chg="del">
          <ac:chgData name="Praveen Namakkal Mohankumar" userId="8059d15b-4f8c-44f0-86d6-597a7b49ae19" providerId="ADAL" clId="{4145B09C-FFFF-6C46-85BA-522EBB5F5558}" dt="2024-04-28T22:10:48.464" v="5309" actId="478"/>
          <ac:spMkLst>
            <pc:docMk/>
            <pc:sldMk cId="1309518999" sldId="8273"/>
            <ac:spMk id="49" creationId="{C0D9A965-4793-34C0-2275-C4673310BC1D}"/>
          </ac:spMkLst>
        </pc:spChg>
        <pc:spChg chg="mod">
          <ac:chgData name="Praveen Namakkal Mohankumar" userId="8059d15b-4f8c-44f0-86d6-597a7b49ae19" providerId="ADAL" clId="{4145B09C-FFFF-6C46-85BA-522EBB5F5558}" dt="2024-04-29T20:20:05.528" v="11692" actId="255"/>
          <ac:spMkLst>
            <pc:docMk/>
            <pc:sldMk cId="1309518999" sldId="8273"/>
            <ac:spMk id="50" creationId="{C0C97B2C-48B0-F91B-C65C-E03F931A6D5F}"/>
          </ac:spMkLst>
        </pc:spChg>
      </pc:sldChg>
      <pc:sldChg chg="addSp delSp modSp add mod ord modAnim">
        <pc:chgData name="Praveen Namakkal Mohankumar" userId="8059d15b-4f8c-44f0-86d6-597a7b49ae19" providerId="ADAL" clId="{4145B09C-FFFF-6C46-85BA-522EBB5F5558}" dt="2024-04-29T20:20:50.110" v="11697" actId="14100"/>
        <pc:sldMkLst>
          <pc:docMk/>
          <pc:sldMk cId="2186274290" sldId="8274"/>
        </pc:sldMkLst>
        <pc:spChg chg="add mod">
          <ac:chgData name="Praveen Namakkal Mohankumar" userId="8059d15b-4f8c-44f0-86d6-597a7b49ae19" providerId="ADAL" clId="{4145B09C-FFFF-6C46-85BA-522EBB5F5558}" dt="2024-04-29T18:22:43.276" v="9394" actId="14100"/>
          <ac:spMkLst>
            <pc:docMk/>
            <pc:sldMk cId="2186274290" sldId="8274"/>
            <ac:spMk id="3" creationId="{490D4D7C-1D05-327C-190E-1558A730A42A}"/>
          </ac:spMkLst>
        </pc:spChg>
        <pc:spChg chg="add mod">
          <ac:chgData name="Praveen Namakkal Mohankumar" userId="8059d15b-4f8c-44f0-86d6-597a7b49ae19" providerId="ADAL" clId="{4145B09C-FFFF-6C46-85BA-522EBB5F5558}" dt="2024-04-29T20:20:41.485" v="11694" actId="14100"/>
          <ac:spMkLst>
            <pc:docMk/>
            <pc:sldMk cId="2186274290" sldId="8274"/>
            <ac:spMk id="6" creationId="{51F0E69A-1DCB-AC04-CDEE-08EA6D6E0BB1}"/>
          </ac:spMkLst>
        </pc:spChg>
        <pc:spChg chg="add mod">
          <ac:chgData name="Praveen Namakkal Mohankumar" userId="8059d15b-4f8c-44f0-86d6-597a7b49ae19" providerId="ADAL" clId="{4145B09C-FFFF-6C46-85BA-522EBB5F5558}" dt="2024-04-29T20:20:44.875" v="11695" actId="14100"/>
          <ac:spMkLst>
            <pc:docMk/>
            <pc:sldMk cId="2186274290" sldId="8274"/>
            <ac:spMk id="7" creationId="{9CE6793A-7F8E-D407-BBB1-296DB76ADBE8}"/>
          </ac:spMkLst>
        </pc:spChg>
        <pc:spChg chg="add mod">
          <ac:chgData name="Praveen Namakkal Mohankumar" userId="8059d15b-4f8c-44f0-86d6-597a7b49ae19" providerId="ADAL" clId="{4145B09C-FFFF-6C46-85BA-522EBB5F5558}" dt="2024-04-29T20:20:50.110" v="11697" actId="14100"/>
          <ac:spMkLst>
            <pc:docMk/>
            <pc:sldMk cId="2186274290" sldId="8274"/>
            <ac:spMk id="8" creationId="{B2160635-0F30-AD6A-FFEC-C7629B3B7277}"/>
          </ac:spMkLst>
        </pc:spChg>
        <pc:spChg chg="mod">
          <ac:chgData name="Praveen Namakkal Mohankumar" userId="8059d15b-4f8c-44f0-86d6-597a7b49ae19" providerId="ADAL" clId="{4145B09C-FFFF-6C46-85BA-522EBB5F5558}" dt="2024-04-29T18:45:57.183" v="10074"/>
          <ac:spMkLst>
            <pc:docMk/>
            <pc:sldMk cId="2186274290" sldId="8274"/>
            <ac:spMk id="11" creationId="{00000000-0000-0000-0000-000000000000}"/>
          </ac:spMkLst>
        </pc:spChg>
        <pc:spChg chg="add mod">
          <ac:chgData name="Praveen Namakkal Mohankumar" userId="8059d15b-4f8c-44f0-86d6-597a7b49ae19" providerId="ADAL" clId="{4145B09C-FFFF-6C46-85BA-522EBB5F5558}" dt="2024-04-28T22:15:45.120" v="5755" actId="1076"/>
          <ac:spMkLst>
            <pc:docMk/>
            <pc:sldMk cId="2186274290" sldId="8274"/>
            <ac:spMk id="18" creationId="{9F265BC9-A9E4-29E5-73DF-7D08C275F4CC}"/>
          </ac:spMkLst>
        </pc:spChg>
        <pc:spChg chg="del">
          <ac:chgData name="Praveen Namakkal Mohankumar" userId="8059d15b-4f8c-44f0-86d6-597a7b49ae19" providerId="ADAL" clId="{4145B09C-FFFF-6C46-85BA-522EBB5F5558}" dt="2024-04-28T22:13:01.340" v="5624" actId="478"/>
          <ac:spMkLst>
            <pc:docMk/>
            <pc:sldMk cId="2186274290" sldId="8274"/>
            <ac:spMk id="37" creationId="{EC940183-8429-99CC-4338-F6E39938767A}"/>
          </ac:spMkLst>
        </pc:spChg>
        <pc:spChg chg="del">
          <ac:chgData name="Praveen Namakkal Mohankumar" userId="8059d15b-4f8c-44f0-86d6-597a7b49ae19" providerId="ADAL" clId="{4145B09C-FFFF-6C46-85BA-522EBB5F5558}" dt="2024-04-28T22:12:33.363" v="5504" actId="478"/>
          <ac:spMkLst>
            <pc:docMk/>
            <pc:sldMk cId="2186274290" sldId="8274"/>
            <ac:spMk id="45" creationId="{0AC80BD7-E3F7-F843-170F-25AFE4D4BC8A}"/>
          </ac:spMkLst>
        </pc:spChg>
        <pc:spChg chg="del">
          <ac:chgData name="Praveen Namakkal Mohankumar" userId="8059d15b-4f8c-44f0-86d6-597a7b49ae19" providerId="ADAL" clId="{4145B09C-FFFF-6C46-85BA-522EBB5F5558}" dt="2024-04-28T22:12:32.393" v="5503" actId="478"/>
          <ac:spMkLst>
            <pc:docMk/>
            <pc:sldMk cId="2186274290" sldId="8274"/>
            <ac:spMk id="46" creationId="{8ACD0590-C530-F8B1-36A1-B5FF88D549F4}"/>
          </ac:spMkLst>
        </pc:spChg>
        <pc:spChg chg="del">
          <ac:chgData name="Praveen Namakkal Mohankumar" userId="8059d15b-4f8c-44f0-86d6-597a7b49ae19" providerId="ADAL" clId="{4145B09C-FFFF-6C46-85BA-522EBB5F5558}" dt="2024-04-28T22:13:01.340" v="5624" actId="478"/>
          <ac:spMkLst>
            <pc:docMk/>
            <pc:sldMk cId="2186274290" sldId="8274"/>
            <ac:spMk id="47" creationId="{CB5033A8-4D23-284C-49FA-1485DF03A08C}"/>
          </ac:spMkLst>
        </pc:spChg>
        <pc:spChg chg="del">
          <ac:chgData name="Praveen Namakkal Mohankumar" userId="8059d15b-4f8c-44f0-86d6-597a7b49ae19" providerId="ADAL" clId="{4145B09C-FFFF-6C46-85BA-522EBB5F5558}" dt="2024-04-28T22:13:01.340" v="5624" actId="478"/>
          <ac:spMkLst>
            <pc:docMk/>
            <pc:sldMk cId="2186274290" sldId="8274"/>
            <ac:spMk id="50" creationId="{C0C97B2C-48B0-F91B-C65C-E03F931A6D5F}"/>
          </ac:spMkLst>
        </pc:spChg>
        <pc:spChg chg="del">
          <ac:chgData name="Praveen Namakkal Mohankumar" userId="8059d15b-4f8c-44f0-86d6-597a7b49ae19" providerId="ADAL" clId="{4145B09C-FFFF-6C46-85BA-522EBB5F5558}" dt="2024-04-28T22:13:01.340" v="5624" actId="478"/>
          <ac:spMkLst>
            <pc:docMk/>
            <pc:sldMk cId="2186274290" sldId="8274"/>
            <ac:spMk id="51" creationId="{12673D1A-E033-9DCB-9291-3838DB8938C8}"/>
          </ac:spMkLst>
        </pc:spChg>
        <pc:spChg chg="del">
          <ac:chgData name="Praveen Namakkal Mohankumar" userId="8059d15b-4f8c-44f0-86d6-597a7b49ae19" providerId="ADAL" clId="{4145B09C-FFFF-6C46-85BA-522EBB5F5558}" dt="2024-04-28T22:13:01.340" v="5624" actId="478"/>
          <ac:spMkLst>
            <pc:docMk/>
            <pc:sldMk cId="2186274290" sldId="8274"/>
            <ac:spMk id="52" creationId="{BFD786D3-078D-609B-EC4B-85D342609994}"/>
          </ac:spMkLst>
        </pc:spChg>
        <pc:grpChg chg="del">
          <ac:chgData name="Praveen Namakkal Mohankumar" userId="8059d15b-4f8c-44f0-86d6-597a7b49ae19" providerId="ADAL" clId="{4145B09C-FFFF-6C46-85BA-522EBB5F5558}" dt="2024-04-28T22:13:01.340" v="5624" actId="478"/>
          <ac:grpSpMkLst>
            <pc:docMk/>
            <pc:sldMk cId="2186274290" sldId="8274"/>
            <ac:grpSpMk id="38" creationId="{B5AA919E-75DD-3B81-343D-2470B6BD96E9}"/>
          </ac:grpSpMkLst>
        </pc:grpChg>
        <pc:graphicFrameChg chg="add mod modGraphic">
          <ac:chgData name="Praveen Namakkal Mohankumar" userId="8059d15b-4f8c-44f0-86d6-597a7b49ae19" providerId="ADAL" clId="{4145B09C-FFFF-6C46-85BA-522EBB5F5558}" dt="2024-04-29T20:09:02.727" v="11425" actId="20577"/>
          <ac:graphicFrameMkLst>
            <pc:docMk/>
            <pc:sldMk cId="2186274290" sldId="8274"/>
            <ac:graphicFrameMk id="16" creationId="{7FF1EC95-89ED-2A13-D79B-420B43B0DCA2}"/>
          </ac:graphicFrameMkLst>
        </pc:graphicFrameChg>
        <pc:picChg chg="add mod">
          <ac:chgData name="Praveen Namakkal Mohankumar" userId="8059d15b-4f8c-44f0-86d6-597a7b49ae19" providerId="ADAL" clId="{4145B09C-FFFF-6C46-85BA-522EBB5F5558}" dt="2024-04-28T22:19:35.898" v="6060" actId="1035"/>
          <ac:picMkLst>
            <pc:docMk/>
            <pc:sldMk cId="2186274290" sldId="8274"/>
            <ac:picMk id="9" creationId="{77F622E6-6776-D392-8E7A-7E6DA85F5CC5}"/>
          </ac:picMkLst>
        </pc:picChg>
        <pc:picChg chg="add mod">
          <ac:chgData name="Praveen Namakkal Mohankumar" userId="8059d15b-4f8c-44f0-86d6-597a7b49ae19" providerId="ADAL" clId="{4145B09C-FFFF-6C46-85BA-522EBB5F5558}" dt="2024-04-28T22:19:35.898" v="6060" actId="1035"/>
          <ac:picMkLst>
            <pc:docMk/>
            <pc:sldMk cId="2186274290" sldId="8274"/>
            <ac:picMk id="10" creationId="{58DDAF73-93A7-631E-6860-127B47BCA1C3}"/>
          </ac:picMkLst>
        </pc:picChg>
        <pc:picChg chg="add mod">
          <ac:chgData name="Praveen Namakkal Mohankumar" userId="8059d15b-4f8c-44f0-86d6-597a7b49ae19" providerId="ADAL" clId="{4145B09C-FFFF-6C46-85BA-522EBB5F5558}" dt="2024-04-28T22:19:35.898" v="6060" actId="1035"/>
          <ac:picMkLst>
            <pc:docMk/>
            <pc:sldMk cId="2186274290" sldId="8274"/>
            <ac:picMk id="12" creationId="{3377DD45-6EF8-3809-A337-FF4A609B78C6}"/>
          </ac:picMkLst>
        </pc:picChg>
        <pc:picChg chg="add mod">
          <ac:chgData name="Praveen Namakkal Mohankumar" userId="8059d15b-4f8c-44f0-86d6-597a7b49ae19" providerId="ADAL" clId="{4145B09C-FFFF-6C46-85BA-522EBB5F5558}" dt="2024-04-28T22:19:35.898" v="6060" actId="1035"/>
          <ac:picMkLst>
            <pc:docMk/>
            <pc:sldMk cId="2186274290" sldId="8274"/>
            <ac:picMk id="13" creationId="{2890C390-EE00-B008-EFD0-1F9A23B0D4E4}"/>
          </ac:picMkLst>
        </pc:picChg>
        <pc:picChg chg="add mod">
          <ac:chgData name="Praveen Namakkal Mohankumar" userId="8059d15b-4f8c-44f0-86d6-597a7b49ae19" providerId="ADAL" clId="{4145B09C-FFFF-6C46-85BA-522EBB5F5558}" dt="2024-04-28T22:19:35.898" v="6060" actId="1035"/>
          <ac:picMkLst>
            <pc:docMk/>
            <pc:sldMk cId="2186274290" sldId="8274"/>
            <ac:picMk id="14" creationId="{8EA5E075-67AE-96C3-F585-EBBACBF55C30}"/>
          </ac:picMkLst>
        </pc:picChg>
        <pc:picChg chg="add mod">
          <ac:chgData name="Praveen Namakkal Mohankumar" userId="8059d15b-4f8c-44f0-86d6-597a7b49ae19" providerId="ADAL" clId="{4145B09C-FFFF-6C46-85BA-522EBB5F5558}" dt="2024-04-28T22:19:35.898" v="6060" actId="1035"/>
          <ac:picMkLst>
            <pc:docMk/>
            <pc:sldMk cId="2186274290" sldId="8274"/>
            <ac:picMk id="15" creationId="{EE909590-031D-40F6-A403-2A652FAE9AAC}"/>
          </ac:picMkLst>
        </pc:picChg>
        <pc:picChg chg="add mod">
          <ac:chgData name="Praveen Namakkal Mohankumar" userId="8059d15b-4f8c-44f0-86d6-597a7b49ae19" providerId="ADAL" clId="{4145B09C-FFFF-6C46-85BA-522EBB5F5558}" dt="2024-04-28T22:15:28.223" v="5746"/>
          <ac:picMkLst>
            <pc:docMk/>
            <pc:sldMk cId="2186274290" sldId="8274"/>
            <ac:picMk id="17" creationId="{1B2FB087-68CC-1904-F39F-C1C4C53E20C0}"/>
          </ac:picMkLst>
        </pc:picChg>
        <pc:picChg chg="add mod">
          <ac:chgData name="Praveen Namakkal Mohankumar" userId="8059d15b-4f8c-44f0-86d6-597a7b49ae19" providerId="ADAL" clId="{4145B09C-FFFF-6C46-85BA-522EBB5F5558}" dt="2024-04-28T22:15:28.223" v="5746"/>
          <ac:picMkLst>
            <pc:docMk/>
            <pc:sldMk cId="2186274290" sldId="8274"/>
            <ac:picMk id="19" creationId="{E2A9074C-BF30-E02F-D8CF-AF20C441E119}"/>
          </ac:picMkLst>
        </pc:picChg>
        <pc:picChg chg="add del mod">
          <ac:chgData name="Praveen Namakkal Mohankumar" userId="8059d15b-4f8c-44f0-86d6-597a7b49ae19" providerId="ADAL" clId="{4145B09C-FFFF-6C46-85BA-522EBB5F5558}" dt="2024-04-28T22:15:32.744" v="5747" actId="478"/>
          <ac:picMkLst>
            <pc:docMk/>
            <pc:sldMk cId="2186274290" sldId="8274"/>
            <ac:picMk id="20" creationId="{DAE44A29-5901-12DD-773B-9658E3620B5D}"/>
          </ac:picMkLst>
        </pc:picChg>
        <pc:picChg chg="add mod">
          <ac:chgData name="Praveen Namakkal Mohankumar" userId="8059d15b-4f8c-44f0-86d6-597a7b49ae19" providerId="ADAL" clId="{4145B09C-FFFF-6C46-85BA-522EBB5F5558}" dt="2024-04-28T22:20:28.153" v="6062" actId="1076"/>
          <ac:picMkLst>
            <pc:docMk/>
            <pc:sldMk cId="2186274290" sldId="8274"/>
            <ac:picMk id="21" creationId="{72FF3DE2-3C66-D922-4EA9-67ADDB278E05}"/>
          </ac:picMkLst>
        </pc:picChg>
      </pc:sldChg>
      <pc:sldChg chg="addSp delSp modSp add mod ord addAnim delAnim modAnim">
        <pc:chgData name="Praveen Namakkal Mohankumar" userId="8059d15b-4f8c-44f0-86d6-597a7b49ae19" providerId="ADAL" clId="{4145B09C-FFFF-6C46-85BA-522EBB5F5558}" dt="2024-04-29T20:41:08.150" v="11791" actId="313"/>
        <pc:sldMkLst>
          <pc:docMk/>
          <pc:sldMk cId="2087334029" sldId="8275"/>
        </pc:sldMkLst>
        <pc:spChg chg="add mod">
          <ac:chgData name="Praveen Namakkal Mohankumar" userId="8059d15b-4f8c-44f0-86d6-597a7b49ae19" providerId="ADAL" clId="{4145B09C-FFFF-6C46-85BA-522EBB5F5558}" dt="2024-04-29T20:40:38.678" v="11767" actId="20577"/>
          <ac:spMkLst>
            <pc:docMk/>
            <pc:sldMk cId="2087334029" sldId="8275"/>
            <ac:spMk id="3" creationId="{63E91A6F-B0F1-C80F-12DC-E85399376821}"/>
          </ac:spMkLst>
        </pc:spChg>
        <pc:spChg chg="del">
          <ac:chgData name="Praveen Namakkal Mohankumar" userId="8059d15b-4f8c-44f0-86d6-597a7b49ae19" providerId="ADAL" clId="{4145B09C-FFFF-6C46-85BA-522EBB5F5558}" dt="2024-04-29T05:28:11.408" v="7346" actId="478"/>
          <ac:spMkLst>
            <pc:docMk/>
            <pc:sldMk cId="2087334029" sldId="8275"/>
            <ac:spMk id="4" creationId="{2123AE4C-ACD7-D1C6-24A0-FECD3EDC1809}"/>
          </ac:spMkLst>
        </pc:spChg>
        <pc:spChg chg="add del mod">
          <ac:chgData name="Praveen Namakkal Mohankumar" userId="8059d15b-4f8c-44f0-86d6-597a7b49ae19" providerId="ADAL" clId="{4145B09C-FFFF-6C46-85BA-522EBB5F5558}" dt="2024-04-29T05:30:31.118" v="7353" actId="478"/>
          <ac:spMkLst>
            <pc:docMk/>
            <pc:sldMk cId="2087334029" sldId="8275"/>
            <ac:spMk id="7" creationId="{1AB740D0-A8EE-2B54-1B20-333C9BD91DD2}"/>
          </ac:spMkLst>
        </pc:spChg>
        <pc:spChg chg="add del mod">
          <ac:chgData name="Praveen Namakkal Mohankumar" userId="8059d15b-4f8c-44f0-86d6-597a7b49ae19" providerId="ADAL" clId="{4145B09C-FFFF-6C46-85BA-522EBB5F5558}" dt="2024-04-29T05:30:29.010" v="7352" actId="478"/>
          <ac:spMkLst>
            <pc:docMk/>
            <pc:sldMk cId="2087334029" sldId="8275"/>
            <ac:spMk id="9" creationId="{E81936BD-EE73-A78F-3EE7-DDFF5CC304BC}"/>
          </ac:spMkLst>
        </pc:spChg>
        <pc:spChg chg="add del mod">
          <ac:chgData name="Praveen Namakkal Mohankumar" userId="8059d15b-4f8c-44f0-86d6-597a7b49ae19" providerId="ADAL" clId="{4145B09C-FFFF-6C46-85BA-522EBB5F5558}" dt="2024-04-29T05:30:29.010" v="7352" actId="478"/>
          <ac:spMkLst>
            <pc:docMk/>
            <pc:sldMk cId="2087334029" sldId="8275"/>
            <ac:spMk id="10" creationId="{509EF5CC-7BF2-5261-B43C-DE240ADB41CD}"/>
          </ac:spMkLst>
        </pc:spChg>
        <pc:spChg chg="del">
          <ac:chgData name="Praveen Namakkal Mohankumar" userId="8059d15b-4f8c-44f0-86d6-597a7b49ae19" providerId="ADAL" clId="{4145B09C-FFFF-6C46-85BA-522EBB5F5558}" dt="2024-04-28T22:26:36.392" v="6086" actId="478"/>
          <ac:spMkLst>
            <pc:docMk/>
            <pc:sldMk cId="2087334029" sldId="8275"/>
            <ac:spMk id="11" creationId="{00000000-0000-0000-0000-000000000000}"/>
          </ac:spMkLst>
        </pc:spChg>
        <pc:spChg chg="add mod">
          <ac:chgData name="Praveen Namakkal Mohankumar" userId="8059d15b-4f8c-44f0-86d6-597a7b49ae19" providerId="ADAL" clId="{4145B09C-FFFF-6C46-85BA-522EBB5F5558}" dt="2024-04-29T19:58:57.442" v="11189" actId="1035"/>
          <ac:spMkLst>
            <pc:docMk/>
            <pc:sldMk cId="2087334029" sldId="8275"/>
            <ac:spMk id="13" creationId="{78ADFB95-4C02-2251-8EA8-6DFA3CD333FC}"/>
          </ac:spMkLst>
        </pc:spChg>
        <pc:spChg chg="add mod">
          <ac:chgData name="Praveen Namakkal Mohankumar" userId="8059d15b-4f8c-44f0-86d6-597a7b49ae19" providerId="ADAL" clId="{4145B09C-FFFF-6C46-85BA-522EBB5F5558}" dt="2024-04-29T05:30:48.808" v="7363"/>
          <ac:spMkLst>
            <pc:docMk/>
            <pc:sldMk cId="2087334029" sldId="8275"/>
            <ac:spMk id="16" creationId="{828512AA-219F-9D9D-8FD6-2BA8F08CC3B3}"/>
          </ac:spMkLst>
        </pc:spChg>
        <pc:spChg chg="add mod">
          <ac:chgData name="Praveen Namakkal Mohankumar" userId="8059d15b-4f8c-44f0-86d6-597a7b49ae19" providerId="ADAL" clId="{4145B09C-FFFF-6C46-85BA-522EBB5F5558}" dt="2024-04-29T05:30:47.763" v="7361"/>
          <ac:spMkLst>
            <pc:docMk/>
            <pc:sldMk cId="2087334029" sldId="8275"/>
            <ac:spMk id="18" creationId="{5996FFD1-EE9D-EBB8-8CB9-A1793D19F86B}"/>
          </ac:spMkLst>
        </pc:spChg>
        <pc:spChg chg="add mod">
          <ac:chgData name="Praveen Namakkal Mohankumar" userId="8059d15b-4f8c-44f0-86d6-597a7b49ae19" providerId="ADAL" clId="{4145B09C-FFFF-6C46-85BA-522EBB5F5558}" dt="2024-04-29T05:30:47.534" v="7360"/>
          <ac:spMkLst>
            <pc:docMk/>
            <pc:sldMk cId="2087334029" sldId="8275"/>
            <ac:spMk id="20" creationId="{F45EA143-B821-4AC5-970C-73B45E3DFE96}"/>
          </ac:spMkLst>
        </pc:spChg>
        <pc:spChg chg="add del mod">
          <ac:chgData name="Praveen Namakkal Mohankumar" userId="8059d15b-4f8c-44f0-86d6-597a7b49ae19" providerId="ADAL" clId="{4145B09C-FFFF-6C46-85BA-522EBB5F5558}" dt="2024-04-29T05:33:24.138" v="7394" actId="478"/>
          <ac:spMkLst>
            <pc:docMk/>
            <pc:sldMk cId="2087334029" sldId="8275"/>
            <ac:spMk id="22" creationId="{F4D86121-AAAE-4764-49D0-2AC0D84DEB22}"/>
          </ac:spMkLst>
        </pc:spChg>
        <pc:spChg chg="add del mod">
          <ac:chgData name="Praveen Namakkal Mohankumar" userId="8059d15b-4f8c-44f0-86d6-597a7b49ae19" providerId="ADAL" clId="{4145B09C-FFFF-6C46-85BA-522EBB5F5558}" dt="2024-04-29T05:32:57.652" v="7388" actId="478"/>
          <ac:spMkLst>
            <pc:docMk/>
            <pc:sldMk cId="2087334029" sldId="8275"/>
            <ac:spMk id="24" creationId="{58BB6FAD-B95E-AB14-453A-691AB0D5E812}"/>
          </ac:spMkLst>
        </pc:spChg>
        <pc:spChg chg="add del mod">
          <ac:chgData name="Praveen Namakkal Mohankumar" userId="8059d15b-4f8c-44f0-86d6-597a7b49ae19" providerId="ADAL" clId="{4145B09C-FFFF-6C46-85BA-522EBB5F5558}" dt="2024-04-29T05:32:55.748" v="7387" actId="478"/>
          <ac:spMkLst>
            <pc:docMk/>
            <pc:sldMk cId="2087334029" sldId="8275"/>
            <ac:spMk id="26" creationId="{DE7C5F2B-6C10-D25F-BA13-F13E83C00B2E}"/>
          </ac:spMkLst>
        </pc:spChg>
        <pc:spChg chg="add mod">
          <ac:chgData name="Praveen Namakkal Mohankumar" userId="8059d15b-4f8c-44f0-86d6-597a7b49ae19" providerId="ADAL" clId="{4145B09C-FFFF-6C46-85BA-522EBB5F5558}" dt="2024-04-29T20:40:54.557" v="11769" actId="108"/>
          <ac:spMkLst>
            <pc:docMk/>
            <pc:sldMk cId="2087334029" sldId="8275"/>
            <ac:spMk id="27" creationId="{EEBA0AD7-FBFD-8ACC-2AB2-220688C7E2E6}"/>
          </ac:spMkLst>
        </pc:spChg>
        <pc:spChg chg="add mod">
          <ac:chgData name="Praveen Namakkal Mohankumar" userId="8059d15b-4f8c-44f0-86d6-597a7b49ae19" providerId="ADAL" clId="{4145B09C-FFFF-6C46-85BA-522EBB5F5558}" dt="2024-04-29T19:58:57.442" v="11189" actId="1035"/>
          <ac:spMkLst>
            <pc:docMk/>
            <pc:sldMk cId="2087334029" sldId="8275"/>
            <ac:spMk id="29" creationId="{1ED9815C-2A2D-334C-F7BB-1297BCF8D1E8}"/>
          </ac:spMkLst>
        </pc:spChg>
        <pc:spChg chg="add mod">
          <ac:chgData name="Praveen Namakkal Mohankumar" userId="8059d15b-4f8c-44f0-86d6-597a7b49ae19" providerId="ADAL" clId="{4145B09C-FFFF-6C46-85BA-522EBB5F5558}" dt="2024-04-29T20:41:08.150" v="11791" actId="313"/>
          <ac:spMkLst>
            <pc:docMk/>
            <pc:sldMk cId="2087334029" sldId="8275"/>
            <ac:spMk id="30" creationId="{4703F4FB-6F24-AE60-55D9-9C30844E2E2A}"/>
          </ac:spMkLst>
        </pc:spChg>
        <pc:spChg chg="add del mod">
          <ac:chgData name="Praveen Namakkal Mohankumar" userId="8059d15b-4f8c-44f0-86d6-597a7b49ae19" providerId="ADAL" clId="{4145B09C-FFFF-6C46-85BA-522EBB5F5558}" dt="2024-04-29T19:58:57.442" v="11189" actId="1035"/>
          <ac:spMkLst>
            <pc:docMk/>
            <pc:sldMk cId="2087334029" sldId="8275"/>
            <ac:spMk id="32" creationId="{346A06FE-8857-AF70-BFD6-8E454E1F75B9}"/>
          </ac:spMkLst>
        </pc:spChg>
        <pc:spChg chg="add mod">
          <ac:chgData name="Praveen Namakkal Mohankumar" userId="8059d15b-4f8c-44f0-86d6-597a7b49ae19" providerId="ADAL" clId="{4145B09C-FFFF-6C46-85BA-522EBB5F5558}" dt="2024-04-29T20:08:16.732" v="11422" actId="207"/>
          <ac:spMkLst>
            <pc:docMk/>
            <pc:sldMk cId="2087334029" sldId="8275"/>
            <ac:spMk id="33" creationId="{E2CF43DB-9537-57E1-0618-109EAE01EA59}"/>
          </ac:spMkLst>
        </pc:spChg>
        <pc:spChg chg="add del mod">
          <ac:chgData name="Praveen Namakkal Mohankumar" userId="8059d15b-4f8c-44f0-86d6-597a7b49ae19" providerId="ADAL" clId="{4145B09C-FFFF-6C46-85BA-522EBB5F5558}" dt="2024-04-29T06:05:54.003" v="7971" actId="478"/>
          <ac:spMkLst>
            <pc:docMk/>
            <pc:sldMk cId="2087334029" sldId="8275"/>
            <ac:spMk id="34" creationId="{6D6BF346-2B6A-A388-FCFC-AB3388906FAF}"/>
          </ac:spMkLst>
        </pc:spChg>
        <pc:spChg chg="add del mod">
          <ac:chgData name="Praveen Namakkal Mohankumar" userId="8059d15b-4f8c-44f0-86d6-597a7b49ae19" providerId="ADAL" clId="{4145B09C-FFFF-6C46-85BA-522EBB5F5558}" dt="2024-04-29T18:54:04.616" v="10159" actId="478"/>
          <ac:spMkLst>
            <pc:docMk/>
            <pc:sldMk cId="2087334029" sldId="8275"/>
            <ac:spMk id="35" creationId="{A358FB24-5FAC-A878-EAE1-F82C5F12FCE1}"/>
          </ac:spMkLst>
        </pc:spChg>
        <pc:spChg chg="add del mod">
          <ac:chgData name="Praveen Namakkal Mohankumar" userId="8059d15b-4f8c-44f0-86d6-597a7b49ae19" providerId="ADAL" clId="{4145B09C-FFFF-6C46-85BA-522EBB5F5558}" dt="2024-04-29T18:55:29.957" v="10186" actId="478"/>
          <ac:spMkLst>
            <pc:docMk/>
            <pc:sldMk cId="2087334029" sldId="8275"/>
            <ac:spMk id="36" creationId="{18929E8D-8220-7F05-7FA4-1C9FB62B2764}"/>
          </ac:spMkLst>
        </pc:spChg>
        <pc:spChg chg="del">
          <ac:chgData name="Praveen Namakkal Mohankumar" userId="8059d15b-4f8c-44f0-86d6-597a7b49ae19" providerId="ADAL" clId="{4145B09C-FFFF-6C46-85BA-522EBB5F5558}" dt="2024-04-28T22:26:39.068" v="6087" actId="478"/>
          <ac:spMkLst>
            <pc:docMk/>
            <pc:sldMk cId="2087334029" sldId="8275"/>
            <ac:spMk id="37" creationId="{EC940183-8429-99CC-4338-F6E39938767A}"/>
          </ac:spMkLst>
        </pc:spChg>
        <pc:spChg chg="add mod">
          <ac:chgData name="Praveen Namakkal Mohankumar" userId="8059d15b-4f8c-44f0-86d6-597a7b49ae19" providerId="ADAL" clId="{4145B09C-FFFF-6C46-85BA-522EBB5F5558}" dt="2024-04-29T18:55:26.820" v="10184"/>
          <ac:spMkLst>
            <pc:docMk/>
            <pc:sldMk cId="2087334029" sldId="8275"/>
            <ac:spMk id="44" creationId="{E6BAD345-41E2-9750-272F-E2E2D1A1D9FF}"/>
          </ac:spMkLst>
        </pc:spChg>
        <pc:spChg chg="del">
          <ac:chgData name="Praveen Namakkal Mohankumar" userId="8059d15b-4f8c-44f0-86d6-597a7b49ae19" providerId="ADAL" clId="{4145B09C-FFFF-6C46-85BA-522EBB5F5558}" dt="2024-04-28T22:26:34.575" v="6085" actId="478"/>
          <ac:spMkLst>
            <pc:docMk/>
            <pc:sldMk cId="2087334029" sldId="8275"/>
            <ac:spMk id="45" creationId="{0AC80BD7-E3F7-F843-170F-25AFE4D4BC8A}"/>
          </ac:spMkLst>
        </pc:spChg>
        <pc:spChg chg="del">
          <ac:chgData name="Praveen Namakkal Mohankumar" userId="8059d15b-4f8c-44f0-86d6-597a7b49ae19" providerId="ADAL" clId="{4145B09C-FFFF-6C46-85BA-522EBB5F5558}" dt="2024-04-28T22:26:34.575" v="6085" actId="478"/>
          <ac:spMkLst>
            <pc:docMk/>
            <pc:sldMk cId="2087334029" sldId="8275"/>
            <ac:spMk id="46" creationId="{8ACD0590-C530-F8B1-36A1-B5FF88D549F4}"/>
          </ac:spMkLst>
        </pc:spChg>
        <pc:spChg chg="del">
          <ac:chgData name="Praveen Namakkal Mohankumar" userId="8059d15b-4f8c-44f0-86d6-597a7b49ae19" providerId="ADAL" clId="{4145B09C-FFFF-6C46-85BA-522EBB5F5558}" dt="2024-04-28T22:26:39.068" v="6087" actId="478"/>
          <ac:spMkLst>
            <pc:docMk/>
            <pc:sldMk cId="2087334029" sldId="8275"/>
            <ac:spMk id="47" creationId="{CB5033A8-4D23-284C-49FA-1485DF03A08C}"/>
          </ac:spMkLst>
        </pc:spChg>
        <pc:spChg chg="del">
          <ac:chgData name="Praveen Namakkal Mohankumar" userId="8059d15b-4f8c-44f0-86d6-597a7b49ae19" providerId="ADAL" clId="{4145B09C-FFFF-6C46-85BA-522EBB5F5558}" dt="2024-04-28T22:26:39.068" v="6087" actId="478"/>
          <ac:spMkLst>
            <pc:docMk/>
            <pc:sldMk cId="2087334029" sldId="8275"/>
            <ac:spMk id="50" creationId="{C0C97B2C-48B0-F91B-C65C-E03F931A6D5F}"/>
          </ac:spMkLst>
        </pc:spChg>
        <pc:spChg chg="del">
          <ac:chgData name="Praveen Namakkal Mohankumar" userId="8059d15b-4f8c-44f0-86d6-597a7b49ae19" providerId="ADAL" clId="{4145B09C-FFFF-6C46-85BA-522EBB5F5558}" dt="2024-04-28T22:26:39.068" v="6087" actId="478"/>
          <ac:spMkLst>
            <pc:docMk/>
            <pc:sldMk cId="2087334029" sldId="8275"/>
            <ac:spMk id="51" creationId="{12673D1A-E033-9DCB-9291-3838DB8938C8}"/>
          </ac:spMkLst>
        </pc:spChg>
        <pc:spChg chg="del">
          <ac:chgData name="Praveen Namakkal Mohankumar" userId="8059d15b-4f8c-44f0-86d6-597a7b49ae19" providerId="ADAL" clId="{4145B09C-FFFF-6C46-85BA-522EBB5F5558}" dt="2024-04-28T22:26:39.068" v="6087" actId="478"/>
          <ac:spMkLst>
            <pc:docMk/>
            <pc:sldMk cId="2087334029" sldId="8275"/>
            <ac:spMk id="52" creationId="{BFD786D3-078D-609B-EC4B-85D342609994}"/>
          </ac:spMkLst>
        </pc:spChg>
        <pc:grpChg chg="del">
          <ac:chgData name="Praveen Namakkal Mohankumar" userId="8059d15b-4f8c-44f0-86d6-597a7b49ae19" providerId="ADAL" clId="{4145B09C-FFFF-6C46-85BA-522EBB5F5558}" dt="2024-04-28T22:26:39.068" v="6087" actId="478"/>
          <ac:grpSpMkLst>
            <pc:docMk/>
            <pc:sldMk cId="2087334029" sldId="8275"/>
            <ac:grpSpMk id="38" creationId="{B5AA919E-75DD-3B81-343D-2470B6BD96E9}"/>
          </ac:grpSpMkLst>
        </pc:grpChg>
        <pc:cxnChg chg="add mod">
          <ac:chgData name="Praveen Namakkal Mohankumar" userId="8059d15b-4f8c-44f0-86d6-597a7b49ae19" providerId="ADAL" clId="{4145B09C-FFFF-6C46-85BA-522EBB5F5558}" dt="2024-04-29T19:58:57.442" v="11189" actId="1035"/>
          <ac:cxnSpMkLst>
            <pc:docMk/>
            <pc:sldMk cId="2087334029" sldId="8275"/>
            <ac:cxnSpMk id="6" creationId="{6C47EECA-7D8E-AA45-FCDE-4301F7DC3AC4}"/>
          </ac:cxnSpMkLst>
        </pc:cxnChg>
        <pc:cxnChg chg="add del mod">
          <ac:chgData name="Praveen Namakkal Mohankumar" userId="8059d15b-4f8c-44f0-86d6-597a7b49ae19" providerId="ADAL" clId="{4145B09C-FFFF-6C46-85BA-522EBB5F5558}" dt="2024-04-29T05:30:29.010" v="7352" actId="478"/>
          <ac:cxnSpMkLst>
            <pc:docMk/>
            <pc:sldMk cId="2087334029" sldId="8275"/>
            <ac:cxnSpMk id="8" creationId="{3ED7C6B7-26B6-2BA8-5CB0-6DBB35DDCB76}"/>
          </ac:cxnSpMkLst>
        </pc:cxnChg>
        <pc:cxnChg chg="add del mod">
          <ac:chgData name="Praveen Namakkal Mohankumar" userId="8059d15b-4f8c-44f0-86d6-597a7b49ae19" providerId="ADAL" clId="{4145B09C-FFFF-6C46-85BA-522EBB5F5558}" dt="2024-04-29T05:30:29.010" v="7352" actId="478"/>
          <ac:cxnSpMkLst>
            <pc:docMk/>
            <pc:sldMk cId="2087334029" sldId="8275"/>
            <ac:cxnSpMk id="12" creationId="{CA1C1607-28F9-2F21-E3FA-4EBA8492EC12}"/>
          </ac:cxnSpMkLst>
        </pc:cxnChg>
        <pc:cxnChg chg="add mod">
          <ac:chgData name="Praveen Namakkal Mohankumar" userId="8059d15b-4f8c-44f0-86d6-597a7b49ae19" providerId="ADAL" clId="{4145B09C-FFFF-6C46-85BA-522EBB5F5558}" dt="2024-04-29T05:30:48.808" v="7363"/>
          <ac:cxnSpMkLst>
            <pc:docMk/>
            <pc:sldMk cId="2087334029" sldId="8275"/>
            <ac:cxnSpMk id="15" creationId="{5274AC88-625C-3B78-95B4-E9946D8E9193}"/>
          </ac:cxnSpMkLst>
        </pc:cxnChg>
        <pc:cxnChg chg="add mod">
          <ac:chgData name="Praveen Namakkal Mohankumar" userId="8059d15b-4f8c-44f0-86d6-597a7b49ae19" providerId="ADAL" clId="{4145B09C-FFFF-6C46-85BA-522EBB5F5558}" dt="2024-04-29T05:30:47.763" v="7361"/>
          <ac:cxnSpMkLst>
            <pc:docMk/>
            <pc:sldMk cId="2087334029" sldId="8275"/>
            <ac:cxnSpMk id="17" creationId="{91CA79E1-E769-9DBD-DD42-EC709876C69C}"/>
          </ac:cxnSpMkLst>
        </pc:cxnChg>
        <pc:cxnChg chg="add mod">
          <ac:chgData name="Praveen Namakkal Mohankumar" userId="8059d15b-4f8c-44f0-86d6-597a7b49ae19" providerId="ADAL" clId="{4145B09C-FFFF-6C46-85BA-522EBB5F5558}" dt="2024-04-29T05:30:47.534" v="7360"/>
          <ac:cxnSpMkLst>
            <pc:docMk/>
            <pc:sldMk cId="2087334029" sldId="8275"/>
            <ac:cxnSpMk id="19" creationId="{6B7CF0A2-015C-1441-D7D6-C02B081767B9}"/>
          </ac:cxnSpMkLst>
        </pc:cxnChg>
        <pc:cxnChg chg="add del mod">
          <ac:chgData name="Praveen Namakkal Mohankumar" userId="8059d15b-4f8c-44f0-86d6-597a7b49ae19" providerId="ADAL" clId="{4145B09C-FFFF-6C46-85BA-522EBB5F5558}" dt="2024-04-29T05:33:24.138" v="7394" actId="478"/>
          <ac:cxnSpMkLst>
            <pc:docMk/>
            <pc:sldMk cId="2087334029" sldId="8275"/>
            <ac:cxnSpMk id="21" creationId="{2AFCED17-361C-0EDA-C38D-9DD0EC0DD2B1}"/>
          </ac:cxnSpMkLst>
        </pc:cxnChg>
        <pc:cxnChg chg="add del mod">
          <ac:chgData name="Praveen Namakkal Mohankumar" userId="8059d15b-4f8c-44f0-86d6-597a7b49ae19" providerId="ADAL" clId="{4145B09C-FFFF-6C46-85BA-522EBB5F5558}" dt="2024-04-29T05:32:55.748" v="7387" actId="478"/>
          <ac:cxnSpMkLst>
            <pc:docMk/>
            <pc:sldMk cId="2087334029" sldId="8275"/>
            <ac:cxnSpMk id="23" creationId="{88F2D73A-DE06-96A1-9068-C4110BDCEDDE}"/>
          </ac:cxnSpMkLst>
        </pc:cxnChg>
        <pc:cxnChg chg="add del mod">
          <ac:chgData name="Praveen Namakkal Mohankumar" userId="8059d15b-4f8c-44f0-86d6-597a7b49ae19" providerId="ADAL" clId="{4145B09C-FFFF-6C46-85BA-522EBB5F5558}" dt="2024-04-29T05:32:55.748" v="7387" actId="478"/>
          <ac:cxnSpMkLst>
            <pc:docMk/>
            <pc:sldMk cId="2087334029" sldId="8275"/>
            <ac:cxnSpMk id="25" creationId="{4DE59182-8478-AF32-4F59-1E905B456B36}"/>
          </ac:cxnSpMkLst>
        </pc:cxnChg>
        <pc:cxnChg chg="add mod">
          <ac:chgData name="Praveen Namakkal Mohankumar" userId="8059d15b-4f8c-44f0-86d6-597a7b49ae19" providerId="ADAL" clId="{4145B09C-FFFF-6C46-85BA-522EBB5F5558}" dt="2024-04-29T19:58:57.442" v="11189" actId="1035"/>
          <ac:cxnSpMkLst>
            <pc:docMk/>
            <pc:sldMk cId="2087334029" sldId="8275"/>
            <ac:cxnSpMk id="28" creationId="{FD489AE4-D4C3-AC44-D6B9-564CB41B62CD}"/>
          </ac:cxnSpMkLst>
        </pc:cxnChg>
        <pc:cxnChg chg="add del mod">
          <ac:chgData name="Praveen Namakkal Mohankumar" userId="8059d15b-4f8c-44f0-86d6-597a7b49ae19" providerId="ADAL" clId="{4145B09C-FFFF-6C46-85BA-522EBB5F5558}" dt="2024-04-29T19:58:57.442" v="11189" actId="1035"/>
          <ac:cxnSpMkLst>
            <pc:docMk/>
            <pc:sldMk cId="2087334029" sldId="8275"/>
            <ac:cxnSpMk id="31" creationId="{FF81E8AA-E244-B474-E24C-F30601E35A62}"/>
          </ac:cxnSpMkLst>
        </pc:cxnChg>
      </pc:sldChg>
      <pc:sldChg chg="addSp delSp modSp add mod ord delAnim modAnim">
        <pc:chgData name="Praveen Namakkal Mohankumar" userId="8059d15b-4f8c-44f0-86d6-597a7b49ae19" providerId="ADAL" clId="{4145B09C-FFFF-6C46-85BA-522EBB5F5558}" dt="2024-04-29T20:42:28.050" v="11924" actId="20577"/>
        <pc:sldMkLst>
          <pc:docMk/>
          <pc:sldMk cId="3428364545" sldId="8276"/>
        </pc:sldMkLst>
        <pc:spChg chg="mod">
          <ac:chgData name="Praveen Namakkal Mohankumar" userId="8059d15b-4f8c-44f0-86d6-597a7b49ae19" providerId="ADAL" clId="{4145B09C-FFFF-6C46-85BA-522EBB5F5558}" dt="2024-04-29T20:08:47.364" v="11423" actId="20577"/>
          <ac:spMkLst>
            <pc:docMk/>
            <pc:sldMk cId="3428364545" sldId="8276"/>
            <ac:spMk id="3" creationId="{63E91A6F-B0F1-C80F-12DC-E85399376821}"/>
          </ac:spMkLst>
        </pc:spChg>
        <pc:spChg chg="add mod">
          <ac:chgData name="Praveen Namakkal Mohankumar" userId="8059d15b-4f8c-44f0-86d6-597a7b49ae19" providerId="ADAL" clId="{4145B09C-FFFF-6C46-85BA-522EBB5F5558}" dt="2024-04-29T05:45:44.578" v="7603"/>
          <ac:spMkLst>
            <pc:docMk/>
            <pc:sldMk cId="3428364545" sldId="8276"/>
            <ac:spMk id="4" creationId="{73B3FE1A-D32C-D614-F69B-3C18945A5C69}"/>
          </ac:spMkLst>
        </pc:spChg>
        <pc:spChg chg="add mod">
          <ac:chgData name="Praveen Namakkal Mohankumar" userId="8059d15b-4f8c-44f0-86d6-597a7b49ae19" providerId="ADAL" clId="{4145B09C-FFFF-6C46-85BA-522EBB5F5558}" dt="2024-04-29T06:15:54.644" v="8242" actId="1037"/>
          <ac:spMkLst>
            <pc:docMk/>
            <pc:sldMk cId="3428364545" sldId="8276"/>
            <ac:spMk id="7" creationId="{6EE0134A-E005-2E89-B5E4-4F74EEA09F96}"/>
          </ac:spMkLst>
        </pc:spChg>
        <pc:spChg chg="add mod">
          <ac:chgData name="Praveen Namakkal Mohankumar" userId="8059d15b-4f8c-44f0-86d6-597a7b49ae19" providerId="ADAL" clId="{4145B09C-FFFF-6C46-85BA-522EBB5F5558}" dt="2024-04-29T19:59:40.671" v="11215" actId="1038"/>
          <ac:spMkLst>
            <pc:docMk/>
            <pc:sldMk cId="3428364545" sldId="8276"/>
            <ac:spMk id="9" creationId="{81B9027D-00E0-6B8F-D975-A3D6E4194A3D}"/>
          </ac:spMkLst>
        </pc:spChg>
        <pc:spChg chg="add mod">
          <ac:chgData name="Praveen Namakkal Mohankumar" userId="8059d15b-4f8c-44f0-86d6-597a7b49ae19" providerId="ADAL" clId="{4145B09C-FFFF-6C46-85BA-522EBB5F5558}" dt="2024-04-29T06:15:54.644" v="8242" actId="1037"/>
          <ac:spMkLst>
            <pc:docMk/>
            <pc:sldMk cId="3428364545" sldId="8276"/>
            <ac:spMk id="10" creationId="{19163AA1-B275-F092-907B-C6FA9F2F0F5A}"/>
          </ac:spMkLst>
        </pc:spChg>
        <pc:spChg chg="add mod">
          <ac:chgData name="Praveen Namakkal Mohankumar" userId="8059d15b-4f8c-44f0-86d6-597a7b49ae19" providerId="ADAL" clId="{4145B09C-FFFF-6C46-85BA-522EBB5F5558}" dt="2024-04-29T06:16:04.100" v="8253" actId="1037"/>
          <ac:spMkLst>
            <pc:docMk/>
            <pc:sldMk cId="3428364545" sldId="8276"/>
            <ac:spMk id="11" creationId="{C3306E8D-046A-AE41-6A0A-4050F8B432ED}"/>
          </ac:spMkLst>
        </pc:spChg>
        <pc:spChg chg="del mod">
          <ac:chgData name="Praveen Namakkal Mohankumar" userId="8059d15b-4f8c-44f0-86d6-597a7b49ae19" providerId="ADAL" clId="{4145B09C-FFFF-6C46-85BA-522EBB5F5558}" dt="2024-04-29T05:45:40.782" v="7602" actId="478"/>
          <ac:spMkLst>
            <pc:docMk/>
            <pc:sldMk cId="3428364545" sldId="8276"/>
            <ac:spMk id="13" creationId="{78ADFB95-4C02-2251-8EA8-6DFA3CD333FC}"/>
          </ac:spMkLst>
        </pc:spChg>
        <pc:spChg chg="add mod">
          <ac:chgData name="Praveen Namakkal Mohankumar" userId="8059d15b-4f8c-44f0-86d6-597a7b49ae19" providerId="ADAL" clId="{4145B09C-FFFF-6C46-85BA-522EBB5F5558}" dt="2024-04-29T19:59:29.394" v="11203" actId="6559"/>
          <ac:spMkLst>
            <pc:docMk/>
            <pc:sldMk cId="3428364545" sldId="8276"/>
            <ac:spMk id="14" creationId="{ED508F22-F056-C9AB-8A8C-0BCB440392CC}"/>
          </ac:spMkLst>
        </pc:spChg>
        <pc:spChg chg="add mod">
          <ac:chgData name="Praveen Namakkal Mohankumar" userId="8059d15b-4f8c-44f0-86d6-597a7b49ae19" providerId="ADAL" clId="{4145B09C-FFFF-6C46-85BA-522EBB5F5558}" dt="2024-04-29T20:42:19.768" v="11908" actId="20577"/>
          <ac:spMkLst>
            <pc:docMk/>
            <pc:sldMk cId="3428364545" sldId="8276"/>
            <ac:spMk id="15" creationId="{D15F3CF3-1BE7-86C3-6195-8C32EA593EF1}"/>
          </ac:spMkLst>
        </pc:spChg>
        <pc:spChg chg="add mod">
          <ac:chgData name="Praveen Namakkal Mohankumar" userId="8059d15b-4f8c-44f0-86d6-597a7b49ae19" providerId="ADAL" clId="{4145B09C-FFFF-6C46-85BA-522EBB5F5558}" dt="2024-04-29T18:56:15.446" v="10192" actId="14100"/>
          <ac:spMkLst>
            <pc:docMk/>
            <pc:sldMk cId="3428364545" sldId="8276"/>
            <ac:spMk id="16" creationId="{D5632E71-84D2-04D1-F5EA-213FD5EB4342}"/>
          </ac:spMkLst>
        </pc:spChg>
        <pc:spChg chg="add mod">
          <ac:chgData name="Praveen Namakkal Mohankumar" userId="8059d15b-4f8c-44f0-86d6-597a7b49ae19" providerId="ADAL" clId="{4145B09C-FFFF-6C46-85BA-522EBB5F5558}" dt="2024-04-29T06:22:48.002" v="8605" actId="1036"/>
          <ac:spMkLst>
            <pc:docMk/>
            <pc:sldMk cId="3428364545" sldId="8276"/>
            <ac:spMk id="17" creationId="{AFBE3106-BA16-45BC-FBF0-2BB15EFBD6FA}"/>
          </ac:spMkLst>
        </pc:spChg>
        <pc:spChg chg="add mod">
          <ac:chgData name="Praveen Namakkal Mohankumar" userId="8059d15b-4f8c-44f0-86d6-597a7b49ae19" providerId="ADAL" clId="{4145B09C-FFFF-6C46-85BA-522EBB5F5558}" dt="2024-04-29T18:56:18.453" v="10193" actId="14100"/>
          <ac:spMkLst>
            <pc:docMk/>
            <pc:sldMk cId="3428364545" sldId="8276"/>
            <ac:spMk id="18" creationId="{403D2636-9852-C7E7-EC2D-AB056171ECFB}"/>
          </ac:spMkLst>
        </pc:spChg>
        <pc:spChg chg="add mod">
          <ac:chgData name="Praveen Namakkal Mohankumar" userId="8059d15b-4f8c-44f0-86d6-597a7b49ae19" providerId="ADAL" clId="{4145B09C-FFFF-6C46-85BA-522EBB5F5558}" dt="2024-04-29T06:22:48.002" v="8605" actId="1036"/>
          <ac:spMkLst>
            <pc:docMk/>
            <pc:sldMk cId="3428364545" sldId="8276"/>
            <ac:spMk id="19" creationId="{783A7050-5031-B627-A3B9-37D78BF1CD5E}"/>
          </ac:spMkLst>
        </pc:spChg>
        <pc:spChg chg="add mod">
          <ac:chgData name="Praveen Namakkal Mohankumar" userId="8059d15b-4f8c-44f0-86d6-597a7b49ae19" providerId="ADAL" clId="{4145B09C-FFFF-6C46-85BA-522EBB5F5558}" dt="2024-04-29T06:15:41.218" v="8232"/>
          <ac:spMkLst>
            <pc:docMk/>
            <pc:sldMk cId="3428364545" sldId="8276"/>
            <ac:spMk id="20" creationId="{D8A04AE3-A324-7059-49E3-CCAEFE61E7CF}"/>
          </ac:spMkLst>
        </pc:spChg>
        <pc:spChg chg="add mod">
          <ac:chgData name="Praveen Namakkal Mohankumar" userId="8059d15b-4f8c-44f0-86d6-597a7b49ae19" providerId="ADAL" clId="{4145B09C-FFFF-6C46-85BA-522EBB5F5558}" dt="2024-04-29T06:15:41.218" v="8232"/>
          <ac:spMkLst>
            <pc:docMk/>
            <pc:sldMk cId="3428364545" sldId="8276"/>
            <ac:spMk id="22" creationId="{DA7C0AAB-5A9D-08D6-B782-AD6764883E70}"/>
          </ac:spMkLst>
        </pc:spChg>
        <pc:spChg chg="add mod">
          <ac:chgData name="Praveen Namakkal Mohankumar" userId="8059d15b-4f8c-44f0-86d6-597a7b49ae19" providerId="ADAL" clId="{4145B09C-FFFF-6C46-85BA-522EBB5F5558}" dt="2024-04-29T06:15:41.218" v="8232"/>
          <ac:spMkLst>
            <pc:docMk/>
            <pc:sldMk cId="3428364545" sldId="8276"/>
            <ac:spMk id="23" creationId="{828DD481-A33E-09D5-B5A8-29BBB4B3AEC4}"/>
          </ac:spMkLst>
        </pc:spChg>
        <pc:spChg chg="add mod">
          <ac:chgData name="Praveen Namakkal Mohankumar" userId="8059d15b-4f8c-44f0-86d6-597a7b49ae19" providerId="ADAL" clId="{4145B09C-FFFF-6C46-85BA-522EBB5F5558}" dt="2024-04-29T06:15:41.218" v="8232"/>
          <ac:spMkLst>
            <pc:docMk/>
            <pc:sldMk cId="3428364545" sldId="8276"/>
            <ac:spMk id="24" creationId="{6736E3FD-CC67-CC6B-F6A4-F6D300321AF9}"/>
          </ac:spMkLst>
        </pc:spChg>
        <pc:spChg chg="add mod">
          <ac:chgData name="Praveen Namakkal Mohankumar" userId="8059d15b-4f8c-44f0-86d6-597a7b49ae19" providerId="ADAL" clId="{4145B09C-FFFF-6C46-85BA-522EBB5F5558}" dt="2024-04-29T06:15:41.218" v="8232"/>
          <ac:spMkLst>
            <pc:docMk/>
            <pc:sldMk cId="3428364545" sldId="8276"/>
            <ac:spMk id="26" creationId="{20DCB752-3211-DCB7-4F6C-CFD894B952A5}"/>
          </ac:spMkLst>
        </pc:spChg>
        <pc:spChg chg="del">
          <ac:chgData name="Praveen Namakkal Mohankumar" userId="8059d15b-4f8c-44f0-86d6-597a7b49ae19" providerId="ADAL" clId="{4145B09C-FFFF-6C46-85BA-522EBB5F5558}" dt="2024-04-29T05:45:40.782" v="7602" actId="478"/>
          <ac:spMkLst>
            <pc:docMk/>
            <pc:sldMk cId="3428364545" sldId="8276"/>
            <ac:spMk id="27" creationId="{EEBA0AD7-FBFD-8ACC-2AB2-220688C7E2E6}"/>
          </ac:spMkLst>
        </pc:spChg>
        <pc:spChg chg="del">
          <ac:chgData name="Praveen Namakkal Mohankumar" userId="8059d15b-4f8c-44f0-86d6-597a7b49ae19" providerId="ADAL" clId="{4145B09C-FFFF-6C46-85BA-522EBB5F5558}" dt="2024-04-29T05:45:40.782" v="7602" actId="478"/>
          <ac:spMkLst>
            <pc:docMk/>
            <pc:sldMk cId="3428364545" sldId="8276"/>
            <ac:spMk id="29" creationId="{1ED9815C-2A2D-334C-F7BB-1297BCF8D1E8}"/>
          </ac:spMkLst>
        </pc:spChg>
        <pc:spChg chg="del">
          <ac:chgData name="Praveen Namakkal Mohankumar" userId="8059d15b-4f8c-44f0-86d6-597a7b49ae19" providerId="ADAL" clId="{4145B09C-FFFF-6C46-85BA-522EBB5F5558}" dt="2024-04-29T05:45:40.782" v="7602" actId="478"/>
          <ac:spMkLst>
            <pc:docMk/>
            <pc:sldMk cId="3428364545" sldId="8276"/>
            <ac:spMk id="30" creationId="{4703F4FB-6F24-AE60-55D9-9C30844E2E2A}"/>
          </ac:spMkLst>
        </pc:spChg>
        <pc:spChg chg="del">
          <ac:chgData name="Praveen Namakkal Mohankumar" userId="8059d15b-4f8c-44f0-86d6-597a7b49ae19" providerId="ADAL" clId="{4145B09C-FFFF-6C46-85BA-522EBB5F5558}" dt="2024-04-29T05:45:40.782" v="7602" actId="478"/>
          <ac:spMkLst>
            <pc:docMk/>
            <pc:sldMk cId="3428364545" sldId="8276"/>
            <ac:spMk id="32" creationId="{346A06FE-8857-AF70-BFD6-8E454E1F75B9}"/>
          </ac:spMkLst>
        </pc:spChg>
        <pc:spChg chg="del">
          <ac:chgData name="Praveen Namakkal Mohankumar" userId="8059d15b-4f8c-44f0-86d6-597a7b49ae19" providerId="ADAL" clId="{4145B09C-FFFF-6C46-85BA-522EBB5F5558}" dt="2024-04-29T05:45:40.782" v="7602" actId="478"/>
          <ac:spMkLst>
            <pc:docMk/>
            <pc:sldMk cId="3428364545" sldId="8276"/>
            <ac:spMk id="33" creationId="{E2CF43DB-9537-57E1-0618-109EAE01EA59}"/>
          </ac:spMkLst>
        </pc:spChg>
        <pc:spChg chg="add mod">
          <ac:chgData name="Praveen Namakkal Mohankumar" userId="8059d15b-4f8c-44f0-86d6-597a7b49ae19" providerId="ADAL" clId="{4145B09C-FFFF-6C46-85BA-522EBB5F5558}" dt="2024-04-29T06:15:41.218" v="8232"/>
          <ac:spMkLst>
            <pc:docMk/>
            <pc:sldMk cId="3428364545" sldId="8276"/>
            <ac:spMk id="34" creationId="{0CDDBFEF-EFEB-116F-1037-713FC5D35C2D}"/>
          </ac:spMkLst>
        </pc:spChg>
        <pc:spChg chg="add mod">
          <ac:chgData name="Praveen Namakkal Mohankumar" userId="8059d15b-4f8c-44f0-86d6-597a7b49ae19" providerId="ADAL" clId="{4145B09C-FFFF-6C46-85BA-522EBB5F5558}" dt="2024-04-29T06:15:41.218" v="8232"/>
          <ac:spMkLst>
            <pc:docMk/>
            <pc:sldMk cId="3428364545" sldId="8276"/>
            <ac:spMk id="35" creationId="{78C324B2-A742-C8F6-7D43-5B5352770F60}"/>
          </ac:spMkLst>
        </pc:spChg>
        <pc:spChg chg="add mod">
          <ac:chgData name="Praveen Namakkal Mohankumar" userId="8059d15b-4f8c-44f0-86d6-597a7b49ae19" providerId="ADAL" clId="{4145B09C-FFFF-6C46-85BA-522EBB5F5558}" dt="2024-04-29T06:15:41.218" v="8232"/>
          <ac:spMkLst>
            <pc:docMk/>
            <pc:sldMk cId="3428364545" sldId="8276"/>
            <ac:spMk id="36" creationId="{59C5C1E1-0D5C-8764-C643-F2AC9B150AE1}"/>
          </ac:spMkLst>
        </pc:spChg>
        <pc:spChg chg="add mod">
          <ac:chgData name="Praveen Namakkal Mohankumar" userId="8059d15b-4f8c-44f0-86d6-597a7b49ae19" providerId="ADAL" clId="{4145B09C-FFFF-6C46-85BA-522EBB5F5558}" dt="2024-04-29T06:15:41.218" v="8232"/>
          <ac:spMkLst>
            <pc:docMk/>
            <pc:sldMk cId="3428364545" sldId="8276"/>
            <ac:spMk id="37" creationId="{BEB2A96F-A085-8D76-F752-EE87995210DD}"/>
          </ac:spMkLst>
        </pc:spChg>
        <pc:spChg chg="add mod">
          <ac:chgData name="Praveen Namakkal Mohankumar" userId="8059d15b-4f8c-44f0-86d6-597a7b49ae19" providerId="ADAL" clId="{4145B09C-FFFF-6C46-85BA-522EBB5F5558}" dt="2024-04-29T06:15:41.218" v="8232"/>
          <ac:spMkLst>
            <pc:docMk/>
            <pc:sldMk cId="3428364545" sldId="8276"/>
            <ac:spMk id="38" creationId="{0874A84F-5E54-347F-5B8F-5DF3611F2877}"/>
          </ac:spMkLst>
        </pc:spChg>
        <pc:spChg chg="add mod">
          <ac:chgData name="Praveen Namakkal Mohankumar" userId="8059d15b-4f8c-44f0-86d6-597a7b49ae19" providerId="ADAL" clId="{4145B09C-FFFF-6C46-85BA-522EBB5F5558}" dt="2024-04-29T06:16:14.191" v="8255" actId="1076"/>
          <ac:spMkLst>
            <pc:docMk/>
            <pc:sldMk cId="3428364545" sldId="8276"/>
            <ac:spMk id="39" creationId="{0D856B86-8444-27BE-A7E4-F6D8F02ACFB8}"/>
          </ac:spMkLst>
        </pc:spChg>
        <pc:spChg chg="add mod">
          <ac:chgData name="Praveen Namakkal Mohankumar" userId="8059d15b-4f8c-44f0-86d6-597a7b49ae19" providerId="ADAL" clId="{4145B09C-FFFF-6C46-85BA-522EBB5F5558}" dt="2024-04-29T19:59:29.394" v="11203" actId="6559"/>
          <ac:spMkLst>
            <pc:docMk/>
            <pc:sldMk cId="3428364545" sldId="8276"/>
            <ac:spMk id="41" creationId="{DB0E1A6B-D4AE-0106-5D1E-248312EB0681}"/>
          </ac:spMkLst>
        </pc:spChg>
        <pc:spChg chg="add mod">
          <ac:chgData name="Praveen Namakkal Mohankumar" userId="8059d15b-4f8c-44f0-86d6-597a7b49ae19" providerId="ADAL" clId="{4145B09C-FFFF-6C46-85BA-522EBB5F5558}" dt="2024-04-29T20:42:24.629" v="11916" actId="1036"/>
          <ac:spMkLst>
            <pc:docMk/>
            <pc:sldMk cId="3428364545" sldId="8276"/>
            <ac:spMk id="42" creationId="{7BDB3F62-D1DC-F48E-8B05-7C1A2B6F3F44}"/>
          </ac:spMkLst>
        </pc:spChg>
        <pc:spChg chg="add mod">
          <ac:chgData name="Praveen Namakkal Mohankumar" userId="8059d15b-4f8c-44f0-86d6-597a7b49ae19" providerId="ADAL" clId="{4145B09C-FFFF-6C46-85BA-522EBB5F5558}" dt="2024-04-29T06:16:14.191" v="8255" actId="1076"/>
          <ac:spMkLst>
            <pc:docMk/>
            <pc:sldMk cId="3428364545" sldId="8276"/>
            <ac:spMk id="43" creationId="{71C0427D-BBDC-6EB4-DB34-2B9756D90763}"/>
          </ac:spMkLst>
        </pc:spChg>
        <pc:spChg chg="add mod">
          <ac:chgData name="Praveen Namakkal Mohankumar" userId="8059d15b-4f8c-44f0-86d6-597a7b49ae19" providerId="ADAL" clId="{4145B09C-FFFF-6C46-85BA-522EBB5F5558}" dt="2024-04-29T19:59:29.394" v="11203" actId="6559"/>
          <ac:spMkLst>
            <pc:docMk/>
            <pc:sldMk cId="3428364545" sldId="8276"/>
            <ac:spMk id="45" creationId="{F4FAB33E-E8B4-0993-EC81-D8BC5A92115C}"/>
          </ac:spMkLst>
        </pc:spChg>
        <pc:spChg chg="add mod">
          <ac:chgData name="Praveen Namakkal Mohankumar" userId="8059d15b-4f8c-44f0-86d6-597a7b49ae19" providerId="ADAL" clId="{4145B09C-FFFF-6C46-85BA-522EBB5F5558}" dt="2024-04-29T20:42:28.050" v="11924" actId="20577"/>
          <ac:spMkLst>
            <pc:docMk/>
            <pc:sldMk cId="3428364545" sldId="8276"/>
            <ac:spMk id="46" creationId="{1DEF2E74-C0D1-F374-7872-80B26D6D6956}"/>
          </ac:spMkLst>
        </pc:spChg>
        <pc:spChg chg="add mod">
          <ac:chgData name="Praveen Namakkal Mohankumar" userId="8059d15b-4f8c-44f0-86d6-597a7b49ae19" providerId="ADAL" clId="{4145B09C-FFFF-6C46-85BA-522EBB5F5558}" dt="2024-04-29T18:56:21.831" v="10194" actId="14100"/>
          <ac:spMkLst>
            <pc:docMk/>
            <pc:sldMk cId="3428364545" sldId="8276"/>
            <ac:spMk id="47" creationId="{02D5EFC2-BAF5-85A1-8321-980AE1DD5422}"/>
          </ac:spMkLst>
        </pc:spChg>
        <pc:spChg chg="add mod">
          <ac:chgData name="Praveen Namakkal Mohankumar" userId="8059d15b-4f8c-44f0-86d6-597a7b49ae19" providerId="ADAL" clId="{4145B09C-FFFF-6C46-85BA-522EBB5F5558}" dt="2024-04-29T06:22:48.002" v="8605" actId="1036"/>
          <ac:spMkLst>
            <pc:docMk/>
            <pc:sldMk cId="3428364545" sldId="8276"/>
            <ac:spMk id="48" creationId="{E7ED51FA-9527-AED7-855C-D1A8BCBBA80E}"/>
          </ac:spMkLst>
        </pc:spChg>
        <pc:spChg chg="add mod">
          <ac:chgData name="Praveen Namakkal Mohankumar" userId="8059d15b-4f8c-44f0-86d6-597a7b49ae19" providerId="ADAL" clId="{4145B09C-FFFF-6C46-85BA-522EBB5F5558}" dt="2024-04-29T06:22:42.822" v="8594" actId="1036"/>
          <ac:spMkLst>
            <pc:docMk/>
            <pc:sldMk cId="3428364545" sldId="8276"/>
            <ac:spMk id="49" creationId="{3EB8CA3C-4C38-2E58-0182-A96D987AB3FB}"/>
          </ac:spMkLst>
        </pc:spChg>
        <pc:spChg chg="add mod">
          <ac:chgData name="Praveen Namakkal Mohankumar" userId="8059d15b-4f8c-44f0-86d6-597a7b49ae19" providerId="ADAL" clId="{4145B09C-FFFF-6C46-85BA-522EBB5F5558}" dt="2024-04-29T06:22:48.002" v="8605" actId="1036"/>
          <ac:spMkLst>
            <pc:docMk/>
            <pc:sldMk cId="3428364545" sldId="8276"/>
            <ac:spMk id="50" creationId="{6E26C826-507E-F6BA-9624-1B10ABA73E5E}"/>
          </ac:spMkLst>
        </pc:spChg>
        <pc:picChg chg="add del mod">
          <ac:chgData name="Praveen Namakkal Mohankumar" userId="8059d15b-4f8c-44f0-86d6-597a7b49ae19" providerId="ADAL" clId="{4145B09C-FFFF-6C46-85BA-522EBB5F5558}" dt="2024-04-29T06:05:57.409" v="7972" actId="478"/>
          <ac:picMkLst>
            <pc:docMk/>
            <pc:sldMk cId="3428364545" sldId="8276"/>
            <ac:picMk id="20482" creationId="{C6B235BD-4440-DE0B-2CC0-C67DDF72B69A}"/>
          </ac:picMkLst>
        </pc:picChg>
        <pc:cxnChg chg="del">
          <ac:chgData name="Praveen Namakkal Mohankumar" userId="8059d15b-4f8c-44f0-86d6-597a7b49ae19" providerId="ADAL" clId="{4145B09C-FFFF-6C46-85BA-522EBB5F5558}" dt="2024-04-29T05:45:40.782" v="7602" actId="478"/>
          <ac:cxnSpMkLst>
            <pc:docMk/>
            <pc:sldMk cId="3428364545" sldId="8276"/>
            <ac:cxnSpMk id="6" creationId="{6C47EECA-7D8E-AA45-FCDE-4301F7DC3AC4}"/>
          </ac:cxnSpMkLst>
        </pc:cxnChg>
        <pc:cxnChg chg="add mod">
          <ac:chgData name="Praveen Namakkal Mohankumar" userId="8059d15b-4f8c-44f0-86d6-597a7b49ae19" providerId="ADAL" clId="{4145B09C-FFFF-6C46-85BA-522EBB5F5558}" dt="2024-04-29T06:15:54.644" v="8242" actId="1037"/>
          <ac:cxnSpMkLst>
            <pc:docMk/>
            <pc:sldMk cId="3428364545" sldId="8276"/>
            <ac:cxnSpMk id="8" creationId="{07FCA84F-A594-66C2-DBA5-BE01A8AE4EE2}"/>
          </ac:cxnSpMkLst>
        </pc:cxnChg>
        <pc:cxnChg chg="add mod">
          <ac:chgData name="Praveen Namakkal Mohankumar" userId="8059d15b-4f8c-44f0-86d6-597a7b49ae19" providerId="ADAL" clId="{4145B09C-FFFF-6C46-85BA-522EBB5F5558}" dt="2024-04-29T06:16:04.100" v="8253" actId="1037"/>
          <ac:cxnSpMkLst>
            <pc:docMk/>
            <pc:sldMk cId="3428364545" sldId="8276"/>
            <ac:cxnSpMk id="12" creationId="{118F017C-73C7-C71D-94CA-21BD42C838D0}"/>
          </ac:cxnSpMkLst>
        </pc:cxnChg>
        <pc:cxnChg chg="add mod">
          <ac:chgData name="Praveen Namakkal Mohankumar" userId="8059d15b-4f8c-44f0-86d6-597a7b49ae19" providerId="ADAL" clId="{4145B09C-FFFF-6C46-85BA-522EBB5F5558}" dt="2024-04-29T06:15:41.218" v="8232"/>
          <ac:cxnSpMkLst>
            <pc:docMk/>
            <pc:sldMk cId="3428364545" sldId="8276"/>
            <ac:cxnSpMk id="21" creationId="{10654FA2-A1A6-9FF3-59EB-4074DD390754}"/>
          </ac:cxnSpMkLst>
        </pc:cxnChg>
        <pc:cxnChg chg="add mod">
          <ac:chgData name="Praveen Namakkal Mohankumar" userId="8059d15b-4f8c-44f0-86d6-597a7b49ae19" providerId="ADAL" clId="{4145B09C-FFFF-6C46-85BA-522EBB5F5558}" dt="2024-04-29T06:15:41.218" v="8232"/>
          <ac:cxnSpMkLst>
            <pc:docMk/>
            <pc:sldMk cId="3428364545" sldId="8276"/>
            <ac:cxnSpMk id="25" creationId="{7B7CAB7C-F010-C0FB-309B-B6129A57A6FB}"/>
          </ac:cxnSpMkLst>
        </pc:cxnChg>
        <pc:cxnChg chg="del">
          <ac:chgData name="Praveen Namakkal Mohankumar" userId="8059d15b-4f8c-44f0-86d6-597a7b49ae19" providerId="ADAL" clId="{4145B09C-FFFF-6C46-85BA-522EBB5F5558}" dt="2024-04-29T05:45:40.782" v="7602" actId="478"/>
          <ac:cxnSpMkLst>
            <pc:docMk/>
            <pc:sldMk cId="3428364545" sldId="8276"/>
            <ac:cxnSpMk id="28" creationId="{FD489AE4-D4C3-AC44-D6B9-564CB41B62CD}"/>
          </ac:cxnSpMkLst>
        </pc:cxnChg>
        <pc:cxnChg chg="del">
          <ac:chgData name="Praveen Namakkal Mohankumar" userId="8059d15b-4f8c-44f0-86d6-597a7b49ae19" providerId="ADAL" clId="{4145B09C-FFFF-6C46-85BA-522EBB5F5558}" dt="2024-04-29T05:45:40.782" v="7602" actId="478"/>
          <ac:cxnSpMkLst>
            <pc:docMk/>
            <pc:sldMk cId="3428364545" sldId="8276"/>
            <ac:cxnSpMk id="31" creationId="{FF81E8AA-E244-B474-E24C-F30601E35A62}"/>
          </ac:cxnSpMkLst>
        </pc:cxnChg>
        <pc:cxnChg chg="add mod">
          <ac:chgData name="Praveen Namakkal Mohankumar" userId="8059d15b-4f8c-44f0-86d6-597a7b49ae19" providerId="ADAL" clId="{4145B09C-FFFF-6C46-85BA-522EBB5F5558}" dt="2024-04-29T06:16:14.191" v="8255" actId="1076"/>
          <ac:cxnSpMkLst>
            <pc:docMk/>
            <pc:sldMk cId="3428364545" sldId="8276"/>
            <ac:cxnSpMk id="40" creationId="{68D655D6-B7F1-EBC2-BEC5-8C59A6176FAB}"/>
          </ac:cxnSpMkLst>
        </pc:cxnChg>
        <pc:cxnChg chg="add mod">
          <ac:chgData name="Praveen Namakkal Mohankumar" userId="8059d15b-4f8c-44f0-86d6-597a7b49ae19" providerId="ADAL" clId="{4145B09C-FFFF-6C46-85BA-522EBB5F5558}" dt="2024-04-29T06:16:14.191" v="8255" actId="1076"/>
          <ac:cxnSpMkLst>
            <pc:docMk/>
            <pc:sldMk cId="3428364545" sldId="8276"/>
            <ac:cxnSpMk id="44" creationId="{C49E2133-B711-2C76-D701-C4DD1A693274}"/>
          </ac:cxnSpMkLst>
        </pc:cxnChg>
      </pc:sldChg>
      <pc:sldChg chg="add del ord">
        <pc:chgData name="Praveen Namakkal Mohankumar" userId="8059d15b-4f8c-44f0-86d6-597a7b49ae19" providerId="ADAL" clId="{4145B09C-FFFF-6C46-85BA-522EBB5F5558}" dt="2024-04-28T23:31:51.321" v="6407" actId="2696"/>
        <pc:sldMkLst>
          <pc:docMk/>
          <pc:sldMk cId="4241416415" sldId="8276"/>
        </pc:sldMkLst>
      </pc:sldChg>
      <pc:sldChg chg="addSp delSp modSp add mod modAnim">
        <pc:chgData name="Praveen Namakkal Mohankumar" userId="8059d15b-4f8c-44f0-86d6-597a7b49ae19" providerId="ADAL" clId="{4145B09C-FFFF-6C46-85BA-522EBB5F5558}" dt="2024-04-29T20:26:09.617" v="11704"/>
        <pc:sldMkLst>
          <pc:docMk/>
          <pc:sldMk cId="3136536079" sldId="8277"/>
        </pc:sldMkLst>
        <pc:spChg chg="mod">
          <ac:chgData name="Praveen Namakkal Mohankumar" userId="8059d15b-4f8c-44f0-86d6-597a7b49ae19" providerId="ADAL" clId="{4145B09C-FFFF-6C46-85BA-522EBB5F5558}" dt="2024-04-29T18:45:26.949" v="10073"/>
          <ac:spMkLst>
            <pc:docMk/>
            <pc:sldMk cId="3136536079" sldId="8277"/>
            <ac:spMk id="3" creationId="{63E91A6F-B0F1-C80F-12DC-E85399376821}"/>
          </ac:spMkLst>
        </pc:spChg>
        <pc:spChg chg="add mod">
          <ac:chgData name="Praveen Namakkal Mohankumar" userId="8059d15b-4f8c-44f0-86d6-597a7b49ae19" providerId="ADAL" clId="{4145B09C-FFFF-6C46-85BA-522EBB5F5558}" dt="2024-04-29T18:39:24.687" v="10000" actId="207"/>
          <ac:spMkLst>
            <pc:docMk/>
            <pc:sldMk cId="3136536079" sldId="8277"/>
            <ac:spMk id="7" creationId="{8C157E53-76FD-D6B7-C1C2-31BA46379CB7}"/>
          </ac:spMkLst>
        </pc:spChg>
        <pc:spChg chg="add mod">
          <ac:chgData name="Praveen Namakkal Mohankumar" userId="8059d15b-4f8c-44f0-86d6-597a7b49ae19" providerId="ADAL" clId="{4145B09C-FFFF-6C46-85BA-522EBB5F5558}" dt="2024-04-29T18:39:31.796" v="10002" actId="114"/>
          <ac:spMkLst>
            <pc:docMk/>
            <pc:sldMk cId="3136536079" sldId="8277"/>
            <ac:spMk id="14" creationId="{830D528C-D3E4-BED2-CFB9-729AF6C68F06}"/>
          </ac:spMkLst>
        </pc:spChg>
        <pc:spChg chg="add mod">
          <ac:chgData name="Praveen Namakkal Mohankumar" userId="8059d15b-4f8c-44f0-86d6-597a7b49ae19" providerId="ADAL" clId="{4145B09C-FFFF-6C46-85BA-522EBB5F5558}" dt="2024-04-29T18:39:31.796" v="10002" actId="114"/>
          <ac:spMkLst>
            <pc:docMk/>
            <pc:sldMk cId="3136536079" sldId="8277"/>
            <ac:spMk id="17" creationId="{2840EA7E-F900-5C72-07B4-20EBFC8EE394}"/>
          </ac:spMkLst>
        </pc:spChg>
        <pc:spChg chg="add mod">
          <ac:chgData name="Praveen Namakkal Mohankumar" userId="8059d15b-4f8c-44f0-86d6-597a7b49ae19" providerId="ADAL" clId="{4145B09C-FFFF-6C46-85BA-522EBB5F5558}" dt="2024-04-29T18:39:31.796" v="10002" actId="114"/>
          <ac:spMkLst>
            <pc:docMk/>
            <pc:sldMk cId="3136536079" sldId="8277"/>
            <ac:spMk id="20" creationId="{9012A158-13DC-2FE3-D7D6-51019926590E}"/>
          </ac:spMkLst>
        </pc:spChg>
        <pc:spChg chg="add mod">
          <ac:chgData name="Praveen Namakkal Mohankumar" userId="8059d15b-4f8c-44f0-86d6-597a7b49ae19" providerId="ADAL" clId="{4145B09C-FFFF-6C46-85BA-522EBB5F5558}" dt="2024-04-29T18:39:31.796" v="10002" actId="114"/>
          <ac:spMkLst>
            <pc:docMk/>
            <pc:sldMk cId="3136536079" sldId="8277"/>
            <ac:spMk id="23" creationId="{E52D67F0-2449-4088-3262-9C0F927C6801}"/>
          </ac:spMkLst>
        </pc:spChg>
        <pc:spChg chg="add mod">
          <ac:chgData name="Praveen Namakkal Mohankumar" userId="8059d15b-4f8c-44f0-86d6-597a7b49ae19" providerId="ADAL" clId="{4145B09C-FFFF-6C46-85BA-522EBB5F5558}" dt="2024-04-29T05:57:35.244" v="7887" actId="1036"/>
          <ac:spMkLst>
            <pc:docMk/>
            <pc:sldMk cId="3136536079" sldId="8277"/>
            <ac:spMk id="24" creationId="{94A961C4-4128-4FD3-46CC-993F6308FFFD}"/>
          </ac:spMkLst>
        </pc:spChg>
        <pc:spChg chg="add mod">
          <ac:chgData name="Praveen Namakkal Mohankumar" userId="8059d15b-4f8c-44f0-86d6-597a7b49ae19" providerId="ADAL" clId="{4145B09C-FFFF-6C46-85BA-522EBB5F5558}" dt="2024-04-29T05:57:35.244" v="7887" actId="1036"/>
          <ac:spMkLst>
            <pc:docMk/>
            <pc:sldMk cId="3136536079" sldId="8277"/>
            <ac:spMk id="25" creationId="{1DB62224-9635-EDA6-0A19-BC06D6E53D72}"/>
          </ac:spMkLst>
        </pc:spChg>
        <pc:spChg chg="add mod">
          <ac:chgData name="Praveen Namakkal Mohankumar" userId="8059d15b-4f8c-44f0-86d6-597a7b49ae19" providerId="ADAL" clId="{4145B09C-FFFF-6C46-85BA-522EBB5F5558}" dt="2024-04-29T05:57:35.244" v="7887" actId="1036"/>
          <ac:spMkLst>
            <pc:docMk/>
            <pc:sldMk cId="3136536079" sldId="8277"/>
            <ac:spMk id="26" creationId="{9E39CEBC-C53C-4D75-6BC9-08276723301A}"/>
          </ac:spMkLst>
        </pc:spChg>
        <pc:spChg chg="add mod">
          <ac:chgData name="Praveen Namakkal Mohankumar" userId="8059d15b-4f8c-44f0-86d6-597a7b49ae19" providerId="ADAL" clId="{4145B09C-FFFF-6C46-85BA-522EBB5F5558}" dt="2024-04-29T19:58:44.839" v="11179" actId="20577"/>
          <ac:spMkLst>
            <pc:docMk/>
            <pc:sldMk cId="3136536079" sldId="8277"/>
            <ac:spMk id="27" creationId="{368CB062-7B7E-1BB8-8845-846CCB3BBF3F}"/>
          </ac:spMkLst>
        </pc:spChg>
        <pc:spChg chg="add del mod">
          <ac:chgData name="Praveen Namakkal Mohankumar" userId="8059d15b-4f8c-44f0-86d6-597a7b49ae19" providerId="ADAL" clId="{4145B09C-FFFF-6C46-85BA-522EBB5F5558}" dt="2024-04-29T05:56:58.696" v="7863"/>
          <ac:spMkLst>
            <pc:docMk/>
            <pc:sldMk cId="3136536079" sldId="8277"/>
            <ac:spMk id="29" creationId="{ADDCFB39-13C7-0A70-DC00-70F4B014A4D7}"/>
          </ac:spMkLst>
        </pc:spChg>
        <pc:picChg chg="add mod">
          <ac:chgData name="Praveen Namakkal Mohankumar" userId="8059d15b-4f8c-44f0-86d6-597a7b49ae19" providerId="ADAL" clId="{4145B09C-FFFF-6C46-85BA-522EBB5F5558}" dt="2024-04-29T18:23:33.992" v="9418" actId="1037"/>
          <ac:picMkLst>
            <pc:docMk/>
            <pc:sldMk cId="3136536079" sldId="8277"/>
            <ac:picMk id="12" creationId="{97F7E251-C3F2-FBC0-B899-F5261D91CBB2}"/>
          </ac:picMkLst>
        </pc:picChg>
        <pc:picChg chg="add mod">
          <ac:chgData name="Praveen Namakkal Mohankumar" userId="8059d15b-4f8c-44f0-86d6-597a7b49ae19" providerId="ADAL" clId="{4145B09C-FFFF-6C46-85BA-522EBB5F5558}" dt="2024-04-29T18:23:33.992" v="9418" actId="1037"/>
          <ac:picMkLst>
            <pc:docMk/>
            <pc:sldMk cId="3136536079" sldId="8277"/>
            <ac:picMk id="13" creationId="{8306DB32-117C-FC6D-1555-E5BF9B50FEEA}"/>
          </ac:picMkLst>
        </pc:picChg>
        <pc:picChg chg="add mod">
          <ac:chgData name="Praveen Namakkal Mohankumar" userId="8059d15b-4f8c-44f0-86d6-597a7b49ae19" providerId="ADAL" clId="{4145B09C-FFFF-6C46-85BA-522EBB5F5558}" dt="2024-04-29T05:57:35.244" v="7887" actId="1036"/>
          <ac:picMkLst>
            <pc:docMk/>
            <pc:sldMk cId="3136536079" sldId="8277"/>
            <ac:picMk id="15" creationId="{7704360C-F553-D49F-0BD4-E19899875859}"/>
          </ac:picMkLst>
        </pc:picChg>
        <pc:picChg chg="add mod">
          <ac:chgData name="Praveen Namakkal Mohankumar" userId="8059d15b-4f8c-44f0-86d6-597a7b49ae19" providerId="ADAL" clId="{4145B09C-FFFF-6C46-85BA-522EBB5F5558}" dt="2024-04-29T05:57:35.244" v="7887" actId="1036"/>
          <ac:picMkLst>
            <pc:docMk/>
            <pc:sldMk cId="3136536079" sldId="8277"/>
            <ac:picMk id="16" creationId="{437778BE-5218-F44D-97A4-5DD1844A6F9B}"/>
          </ac:picMkLst>
        </pc:picChg>
        <pc:picChg chg="add mod">
          <ac:chgData name="Praveen Namakkal Mohankumar" userId="8059d15b-4f8c-44f0-86d6-597a7b49ae19" providerId="ADAL" clId="{4145B09C-FFFF-6C46-85BA-522EBB5F5558}" dt="2024-04-29T05:57:35.244" v="7887" actId="1036"/>
          <ac:picMkLst>
            <pc:docMk/>
            <pc:sldMk cId="3136536079" sldId="8277"/>
            <ac:picMk id="18" creationId="{4DCEBFB7-0FFC-A804-33B3-6F90935C3F96}"/>
          </ac:picMkLst>
        </pc:picChg>
        <pc:picChg chg="add mod">
          <ac:chgData name="Praveen Namakkal Mohankumar" userId="8059d15b-4f8c-44f0-86d6-597a7b49ae19" providerId="ADAL" clId="{4145B09C-FFFF-6C46-85BA-522EBB5F5558}" dt="2024-04-29T05:57:35.244" v="7887" actId="1036"/>
          <ac:picMkLst>
            <pc:docMk/>
            <pc:sldMk cId="3136536079" sldId="8277"/>
            <ac:picMk id="19" creationId="{C4B76DC0-4758-40EC-0441-C847AFB98DA0}"/>
          </ac:picMkLst>
        </pc:picChg>
        <pc:picChg chg="add mod">
          <ac:chgData name="Praveen Namakkal Mohankumar" userId="8059d15b-4f8c-44f0-86d6-597a7b49ae19" providerId="ADAL" clId="{4145B09C-FFFF-6C46-85BA-522EBB5F5558}" dt="2024-04-29T05:57:35.244" v="7887" actId="1036"/>
          <ac:picMkLst>
            <pc:docMk/>
            <pc:sldMk cId="3136536079" sldId="8277"/>
            <ac:picMk id="21" creationId="{DF30546D-14DE-7EC2-F611-4F7B69391993}"/>
          </ac:picMkLst>
        </pc:picChg>
        <pc:picChg chg="add mod">
          <ac:chgData name="Praveen Namakkal Mohankumar" userId="8059d15b-4f8c-44f0-86d6-597a7b49ae19" providerId="ADAL" clId="{4145B09C-FFFF-6C46-85BA-522EBB5F5558}" dt="2024-04-29T05:57:35.244" v="7887" actId="1036"/>
          <ac:picMkLst>
            <pc:docMk/>
            <pc:sldMk cId="3136536079" sldId="8277"/>
            <ac:picMk id="22" creationId="{AA2C4FF2-B157-47EA-2073-ED0798B5ACA6}"/>
          </ac:picMkLst>
        </pc:picChg>
        <pc:cxnChg chg="add mod">
          <ac:chgData name="Praveen Namakkal Mohankumar" userId="8059d15b-4f8c-44f0-86d6-597a7b49ae19" providerId="ADAL" clId="{4145B09C-FFFF-6C46-85BA-522EBB5F5558}" dt="2024-04-29T05:57:35.244" v="7887" actId="1036"/>
          <ac:cxnSpMkLst>
            <pc:docMk/>
            <pc:sldMk cId="3136536079" sldId="8277"/>
            <ac:cxnSpMk id="8" creationId="{008F2B68-E4E9-611A-5C3C-A6F0D0993931}"/>
          </ac:cxnSpMkLst>
        </pc:cxnChg>
        <pc:cxnChg chg="add mod">
          <ac:chgData name="Praveen Namakkal Mohankumar" userId="8059d15b-4f8c-44f0-86d6-597a7b49ae19" providerId="ADAL" clId="{4145B09C-FFFF-6C46-85BA-522EBB5F5558}" dt="2024-04-29T05:57:35.244" v="7887" actId="1036"/>
          <ac:cxnSpMkLst>
            <pc:docMk/>
            <pc:sldMk cId="3136536079" sldId="8277"/>
            <ac:cxnSpMk id="9" creationId="{72812AD0-D8B1-56C9-4FE5-CB5913D23C3D}"/>
          </ac:cxnSpMkLst>
        </pc:cxnChg>
        <pc:cxnChg chg="add mod">
          <ac:chgData name="Praveen Namakkal Mohankumar" userId="8059d15b-4f8c-44f0-86d6-597a7b49ae19" providerId="ADAL" clId="{4145B09C-FFFF-6C46-85BA-522EBB5F5558}" dt="2024-04-29T05:57:35.244" v="7887" actId="1036"/>
          <ac:cxnSpMkLst>
            <pc:docMk/>
            <pc:sldMk cId="3136536079" sldId="8277"/>
            <ac:cxnSpMk id="10" creationId="{5F8AB77C-F227-17AA-584B-607D69B873C4}"/>
          </ac:cxnSpMkLst>
        </pc:cxnChg>
        <pc:cxnChg chg="add mod">
          <ac:chgData name="Praveen Namakkal Mohankumar" userId="8059d15b-4f8c-44f0-86d6-597a7b49ae19" providerId="ADAL" clId="{4145B09C-FFFF-6C46-85BA-522EBB5F5558}" dt="2024-04-29T18:23:20.532" v="9399" actId="1076"/>
          <ac:cxnSpMkLst>
            <pc:docMk/>
            <pc:sldMk cId="3136536079" sldId="8277"/>
            <ac:cxnSpMk id="11" creationId="{FB201EBC-E0A1-0C6F-17D9-E77AD74B865E}"/>
          </ac:cxnSpMkLst>
        </pc:cxnChg>
        <pc:cxnChg chg="add del mod">
          <ac:chgData name="Praveen Namakkal Mohankumar" userId="8059d15b-4f8c-44f0-86d6-597a7b49ae19" providerId="ADAL" clId="{4145B09C-FFFF-6C46-85BA-522EBB5F5558}" dt="2024-04-29T18:23:17.605" v="9398" actId="478"/>
          <ac:cxnSpMkLst>
            <pc:docMk/>
            <pc:sldMk cId="3136536079" sldId="8277"/>
            <ac:cxnSpMk id="28" creationId="{0FF85CCE-645B-1665-D595-9728056CE9C7}"/>
          </ac:cxnSpMkLst>
        </pc:cxnChg>
      </pc:sldChg>
      <pc:sldChg chg="addSp delSp modSp add mod ord modAnim">
        <pc:chgData name="Praveen Namakkal Mohankumar" userId="8059d15b-4f8c-44f0-86d6-597a7b49ae19" providerId="ADAL" clId="{4145B09C-FFFF-6C46-85BA-522EBB5F5558}" dt="2024-04-29T20:43:20.554" v="11966" actId="20577"/>
        <pc:sldMkLst>
          <pc:docMk/>
          <pc:sldMk cId="2767012889" sldId="8278"/>
        </pc:sldMkLst>
        <pc:spChg chg="del">
          <ac:chgData name="Praveen Namakkal Mohankumar" userId="8059d15b-4f8c-44f0-86d6-597a7b49ae19" providerId="ADAL" clId="{4145B09C-FFFF-6C46-85BA-522EBB5F5558}" dt="2024-04-29T06:22:59.078" v="8608" actId="478"/>
          <ac:spMkLst>
            <pc:docMk/>
            <pc:sldMk cId="2767012889" sldId="8278"/>
            <ac:spMk id="3" creationId="{490D4D7C-1D05-327C-190E-1558A730A42A}"/>
          </ac:spMkLst>
        </pc:spChg>
        <pc:spChg chg="mod">
          <ac:chgData name="Praveen Namakkal Mohankumar" userId="8059d15b-4f8c-44f0-86d6-597a7b49ae19" providerId="ADAL" clId="{4145B09C-FFFF-6C46-85BA-522EBB5F5558}" dt="2024-04-29T18:16:44.222" v="9222" actId="1076"/>
          <ac:spMkLst>
            <pc:docMk/>
            <pc:sldMk cId="2767012889" sldId="8278"/>
            <ac:spMk id="4" creationId="{2123AE4C-ACD7-D1C6-24A0-FECD3EDC1809}"/>
          </ac:spMkLst>
        </pc:spChg>
        <pc:spChg chg="del">
          <ac:chgData name="Praveen Namakkal Mohankumar" userId="8059d15b-4f8c-44f0-86d6-597a7b49ae19" providerId="ADAL" clId="{4145B09C-FFFF-6C46-85BA-522EBB5F5558}" dt="2024-04-29T06:22:57.120" v="8607" actId="478"/>
          <ac:spMkLst>
            <pc:docMk/>
            <pc:sldMk cId="2767012889" sldId="8278"/>
            <ac:spMk id="6" creationId="{51F0E69A-1DCB-AC04-CDEE-08EA6D6E0BB1}"/>
          </ac:spMkLst>
        </pc:spChg>
        <pc:spChg chg="del">
          <ac:chgData name="Praveen Namakkal Mohankumar" userId="8059d15b-4f8c-44f0-86d6-597a7b49ae19" providerId="ADAL" clId="{4145B09C-FFFF-6C46-85BA-522EBB5F5558}" dt="2024-04-29T06:22:57.120" v="8607" actId="478"/>
          <ac:spMkLst>
            <pc:docMk/>
            <pc:sldMk cId="2767012889" sldId="8278"/>
            <ac:spMk id="7" creationId="{9CE6793A-7F8E-D407-BBB1-296DB76ADBE8}"/>
          </ac:spMkLst>
        </pc:spChg>
        <pc:spChg chg="del">
          <ac:chgData name="Praveen Namakkal Mohankumar" userId="8059d15b-4f8c-44f0-86d6-597a7b49ae19" providerId="ADAL" clId="{4145B09C-FFFF-6C46-85BA-522EBB5F5558}" dt="2024-04-29T06:22:57.120" v="8607" actId="478"/>
          <ac:spMkLst>
            <pc:docMk/>
            <pc:sldMk cId="2767012889" sldId="8278"/>
            <ac:spMk id="8" creationId="{B2160635-0F30-AD6A-FFEC-C7629B3B7277}"/>
          </ac:spMkLst>
        </pc:spChg>
        <pc:spChg chg="mod">
          <ac:chgData name="Praveen Namakkal Mohankumar" userId="8059d15b-4f8c-44f0-86d6-597a7b49ae19" providerId="ADAL" clId="{4145B09C-FFFF-6C46-85BA-522EBB5F5558}" dt="2024-04-29T20:43:20.554" v="11966" actId="20577"/>
          <ac:spMkLst>
            <pc:docMk/>
            <pc:sldMk cId="2767012889" sldId="8278"/>
            <ac:spMk id="11" creationId="{00000000-0000-0000-0000-000000000000}"/>
          </ac:spMkLst>
        </pc:spChg>
        <pc:spChg chg="del">
          <ac:chgData name="Praveen Namakkal Mohankumar" userId="8059d15b-4f8c-44f0-86d6-597a7b49ae19" providerId="ADAL" clId="{4145B09C-FFFF-6C46-85BA-522EBB5F5558}" dt="2024-04-29T06:22:57.120" v="8607" actId="478"/>
          <ac:spMkLst>
            <pc:docMk/>
            <pc:sldMk cId="2767012889" sldId="8278"/>
            <ac:spMk id="18" creationId="{9F265BC9-A9E4-29E5-73DF-7D08C275F4CC}"/>
          </ac:spMkLst>
        </pc:spChg>
        <pc:spChg chg="add mod">
          <ac:chgData name="Praveen Namakkal Mohankumar" userId="8059d15b-4f8c-44f0-86d6-597a7b49ae19" providerId="ADAL" clId="{4145B09C-FFFF-6C46-85BA-522EBB5F5558}" dt="2024-04-29T18:16:53.687" v="9236" actId="1036"/>
          <ac:spMkLst>
            <pc:docMk/>
            <pc:sldMk cId="2767012889" sldId="8278"/>
            <ac:spMk id="20" creationId="{5240A477-2B05-0A7F-DF13-E8EE87B13B1D}"/>
          </ac:spMkLst>
        </pc:spChg>
        <pc:spChg chg="add mod">
          <ac:chgData name="Praveen Namakkal Mohankumar" userId="8059d15b-4f8c-44f0-86d6-597a7b49ae19" providerId="ADAL" clId="{4145B09C-FFFF-6C46-85BA-522EBB5F5558}" dt="2024-04-29T18:22:02.586" v="9348" actId="20577"/>
          <ac:spMkLst>
            <pc:docMk/>
            <pc:sldMk cId="2767012889" sldId="8278"/>
            <ac:spMk id="22" creationId="{B91B6D34-AD73-B2CF-2627-DE6A656CED6F}"/>
          </ac:spMkLst>
        </pc:spChg>
        <pc:spChg chg="add mod">
          <ac:chgData name="Praveen Namakkal Mohankumar" userId="8059d15b-4f8c-44f0-86d6-597a7b49ae19" providerId="ADAL" clId="{4145B09C-FFFF-6C46-85BA-522EBB5F5558}" dt="2024-04-29T18:15:34.799" v="9126" actId="20577"/>
          <ac:spMkLst>
            <pc:docMk/>
            <pc:sldMk cId="2767012889" sldId="8278"/>
            <ac:spMk id="24" creationId="{0E4B880B-F64B-8C5C-B2FC-E89B2D2BC06D}"/>
          </ac:spMkLst>
        </pc:spChg>
        <pc:spChg chg="add mod">
          <ac:chgData name="Praveen Namakkal Mohankumar" userId="8059d15b-4f8c-44f0-86d6-597a7b49ae19" providerId="ADAL" clId="{4145B09C-FFFF-6C46-85BA-522EBB5F5558}" dt="2024-04-29T18:19:16.181" v="9282" actId="164"/>
          <ac:spMkLst>
            <pc:docMk/>
            <pc:sldMk cId="2767012889" sldId="8278"/>
            <ac:spMk id="27" creationId="{F8B68D8B-FE89-CF73-0412-3D1F5075747E}"/>
          </ac:spMkLst>
        </pc:spChg>
        <pc:spChg chg="add mod">
          <ac:chgData name="Praveen Namakkal Mohankumar" userId="8059d15b-4f8c-44f0-86d6-597a7b49ae19" providerId="ADAL" clId="{4145B09C-FFFF-6C46-85BA-522EBB5F5558}" dt="2024-04-29T20:43:14.491" v="11961" actId="20577"/>
          <ac:spMkLst>
            <pc:docMk/>
            <pc:sldMk cId="2767012889" sldId="8278"/>
            <ac:spMk id="28" creationId="{CEB730F2-8EBD-98AA-6530-FAA34365E6DA}"/>
          </ac:spMkLst>
        </pc:spChg>
        <pc:spChg chg="add mod">
          <ac:chgData name="Praveen Namakkal Mohankumar" userId="8059d15b-4f8c-44f0-86d6-597a7b49ae19" providerId="ADAL" clId="{4145B09C-FFFF-6C46-85BA-522EBB5F5558}" dt="2024-04-29T18:19:16.181" v="9282" actId="164"/>
          <ac:spMkLst>
            <pc:docMk/>
            <pc:sldMk cId="2767012889" sldId="8278"/>
            <ac:spMk id="29" creationId="{8BFD223B-C904-ADAE-70BF-C9C279E90071}"/>
          </ac:spMkLst>
        </pc:spChg>
        <pc:spChg chg="add mod">
          <ac:chgData name="Praveen Namakkal Mohankumar" userId="8059d15b-4f8c-44f0-86d6-597a7b49ae19" providerId="ADAL" clId="{4145B09C-FFFF-6C46-85BA-522EBB5F5558}" dt="2024-04-29T18:19:09.844" v="9277" actId="164"/>
          <ac:spMkLst>
            <pc:docMk/>
            <pc:sldMk cId="2767012889" sldId="8278"/>
            <ac:spMk id="31" creationId="{F12EFF65-DC11-8A00-D4E2-0F87EBF38D29}"/>
          </ac:spMkLst>
        </pc:spChg>
        <pc:spChg chg="add mod">
          <ac:chgData name="Praveen Namakkal Mohankumar" userId="8059d15b-4f8c-44f0-86d6-597a7b49ae19" providerId="ADAL" clId="{4145B09C-FFFF-6C46-85BA-522EBB5F5558}" dt="2024-04-29T18:19:09.844" v="9277" actId="164"/>
          <ac:spMkLst>
            <pc:docMk/>
            <pc:sldMk cId="2767012889" sldId="8278"/>
            <ac:spMk id="32" creationId="{3419B95D-E167-C73A-C1AA-A0ABBA38BD8E}"/>
          </ac:spMkLst>
        </pc:spChg>
        <pc:spChg chg="del mod topLvl">
          <ac:chgData name="Praveen Namakkal Mohankumar" userId="8059d15b-4f8c-44f0-86d6-597a7b49ae19" providerId="ADAL" clId="{4145B09C-FFFF-6C46-85BA-522EBB5F5558}" dt="2024-04-29T18:21:48.227" v="9338" actId="478"/>
          <ac:spMkLst>
            <pc:docMk/>
            <pc:sldMk cId="2767012889" sldId="8278"/>
            <ac:spMk id="39" creationId="{45211578-4E75-B61E-1B1F-B91D625861CF}"/>
          </ac:spMkLst>
        </pc:spChg>
        <pc:spChg chg="del mod">
          <ac:chgData name="Praveen Namakkal Mohankumar" userId="8059d15b-4f8c-44f0-86d6-597a7b49ae19" providerId="ADAL" clId="{4145B09C-FFFF-6C46-85BA-522EBB5F5558}" dt="2024-04-29T18:21:46.515" v="9337" actId="478"/>
          <ac:spMkLst>
            <pc:docMk/>
            <pc:sldMk cId="2767012889" sldId="8278"/>
            <ac:spMk id="40" creationId="{5CB4C753-EBA0-4FE9-2615-2DCED4454695}"/>
          </ac:spMkLst>
        </pc:spChg>
        <pc:spChg chg="add del mod">
          <ac:chgData name="Praveen Namakkal Mohankumar" userId="8059d15b-4f8c-44f0-86d6-597a7b49ae19" providerId="ADAL" clId="{4145B09C-FFFF-6C46-85BA-522EBB5F5558}" dt="2024-04-29T18:23:46.515" v="9421"/>
          <ac:spMkLst>
            <pc:docMk/>
            <pc:sldMk cId="2767012889" sldId="8278"/>
            <ac:spMk id="44" creationId="{84AC852A-C7BA-9A73-3F7A-9719309C6933}"/>
          </ac:spMkLst>
        </pc:spChg>
        <pc:spChg chg="add del mod">
          <ac:chgData name="Praveen Namakkal Mohankumar" userId="8059d15b-4f8c-44f0-86d6-597a7b49ae19" providerId="ADAL" clId="{4145B09C-FFFF-6C46-85BA-522EBB5F5558}" dt="2024-04-29T18:29:27.364" v="9553" actId="478"/>
          <ac:spMkLst>
            <pc:docMk/>
            <pc:sldMk cId="2767012889" sldId="8278"/>
            <ac:spMk id="45" creationId="{DB2A49F0-C5A4-8D3F-93C1-ED10A536E9EF}"/>
          </ac:spMkLst>
        </pc:spChg>
        <pc:spChg chg="add mod">
          <ac:chgData name="Praveen Namakkal Mohankumar" userId="8059d15b-4f8c-44f0-86d6-597a7b49ae19" providerId="ADAL" clId="{4145B09C-FFFF-6C46-85BA-522EBB5F5558}" dt="2024-04-29T18:25:26.867" v="9442"/>
          <ac:spMkLst>
            <pc:docMk/>
            <pc:sldMk cId="2767012889" sldId="8278"/>
            <ac:spMk id="46" creationId="{187DAAF1-7E5F-51D7-DAF1-FD1F19830CBF}"/>
          </ac:spMkLst>
        </pc:spChg>
        <pc:spChg chg="add mod">
          <ac:chgData name="Praveen Namakkal Mohankumar" userId="8059d15b-4f8c-44f0-86d6-597a7b49ae19" providerId="ADAL" clId="{4145B09C-FFFF-6C46-85BA-522EBB5F5558}" dt="2024-04-29T18:44:51.288" v="10069" actId="207"/>
          <ac:spMkLst>
            <pc:docMk/>
            <pc:sldMk cId="2767012889" sldId="8278"/>
            <ac:spMk id="47" creationId="{A14649E0-4E6E-B774-45AE-6584FCE758AE}"/>
          </ac:spMkLst>
        </pc:spChg>
        <pc:spChg chg="add del mod">
          <ac:chgData name="Praveen Namakkal Mohankumar" userId="8059d15b-4f8c-44f0-86d6-597a7b49ae19" providerId="ADAL" clId="{4145B09C-FFFF-6C46-85BA-522EBB5F5558}" dt="2024-04-29T18:29:26.416" v="9552" actId="478"/>
          <ac:spMkLst>
            <pc:docMk/>
            <pc:sldMk cId="2767012889" sldId="8278"/>
            <ac:spMk id="48" creationId="{A44C60C8-3E7D-E1AF-F110-C83E2AC7A542}"/>
          </ac:spMkLst>
        </pc:spChg>
        <pc:spChg chg="add mod">
          <ac:chgData name="Praveen Namakkal Mohankumar" userId="8059d15b-4f8c-44f0-86d6-597a7b49ae19" providerId="ADAL" clId="{4145B09C-FFFF-6C46-85BA-522EBB5F5558}" dt="2024-04-29T18:26:02.039" v="9487" actId="313"/>
          <ac:spMkLst>
            <pc:docMk/>
            <pc:sldMk cId="2767012889" sldId="8278"/>
            <ac:spMk id="49" creationId="{69F6D866-8F2D-FB4D-FD28-9912C52DE4AF}"/>
          </ac:spMkLst>
        </pc:spChg>
        <pc:spChg chg="add mod">
          <ac:chgData name="Praveen Namakkal Mohankumar" userId="8059d15b-4f8c-44f0-86d6-597a7b49ae19" providerId="ADAL" clId="{4145B09C-FFFF-6C46-85BA-522EBB5F5558}" dt="2024-04-29T18:44:55.155" v="10070" actId="207"/>
          <ac:spMkLst>
            <pc:docMk/>
            <pc:sldMk cId="2767012889" sldId="8278"/>
            <ac:spMk id="50" creationId="{5653D0C2-1A42-E260-9A31-8EF482A32289}"/>
          </ac:spMkLst>
        </pc:spChg>
        <pc:spChg chg="add del mod">
          <ac:chgData name="Praveen Namakkal Mohankumar" userId="8059d15b-4f8c-44f0-86d6-597a7b49ae19" providerId="ADAL" clId="{4145B09C-FFFF-6C46-85BA-522EBB5F5558}" dt="2024-04-29T18:29:15.278" v="9548" actId="478"/>
          <ac:spMkLst>
            <pc:docMk/>
            <pc:sldMk cId="2767012889" sldId="8278"/>
            <ac:spMk id="51" creationId="{B03AEA17-04BE-545C-FEBC-9BF7960D40A9}"/>
          </ac:spMkLst>
        </pc:spChg>
        <pc:spChg chg="add mod">
          <ac:chgData name="Praveen Namakkal Mohankumar" userId="8059d15b-4f8c-44f0-86d6-597a7b49ae19" providerId="ADAL" clId="{4145B09C-FFFF-6C46-85BA-522EBB5F5558}" dt="2024-04-29T18:26:25.994" v="9536" actId="20577"/>
          <ac:spMkLst>
            <pc:docMk/>
            <pc:sldMk cId="2767012889" sldId="8278"/>
            <ac:spMk id="52" creationId="{A5F4433E-DC04-23C9-572F-25DA1689CD7B}"/>
          </ac:spMkLst>
        </pc:spChg>
        <pc:spChg chg="add mod">
          <ac:chgData name="Praveen Namakkal Mohankumar" userId="8059d15b-4f8c-44f0-86d6-597a7b49ae19" providerId="ADAL" clId="{4145B09C-FFFF-6C46-85BA-522EBB5F5558}" dt="2024-04-29T18:44:58.422" v="10071" actId="207"/>
          <ac:spMkLst>
            <pc:docMk/>
            <pc:sldMk cId="2767012889" sldId="8278"/>
            <ac:spMk id="53" creationId="{8C1DAC7F-3489-3FAF-98D6-FD4831AF00C1}"/>
          </ac:spMkLst>
        </pc:spChg>
        <pc:spChg chg="add mod">
          <ac:chgData name="Praveen Namakkal Mohankumar" userId="8059d15b-4f8c-44f0-86d6-597a7b49ae19" providerId="ADAL" clId="{4145B09C-FFFF-6C46-85BA-522EBB5F5558}" dt="2024-04-29T18:28:45.663" v="9547" actId="207"/>
          <ac:spMkLst>
            <pc:docMk/>
            <pc:sldMk cId="2767012889" sldId="8278"/>
            <ac:spMk id="54" creationId="{1F63C7A3-09D8-06F5-3296-B34203288B10}"/>
          </ac:spMkLst>
        </pc:spChg>
        <pc:spChg chg="add mod">
          <ac:chgData name="Praveen Namakkal Mohankumar" userId="8059d15b-4f8c-44f0-86d6-597a7b49ae19" providerId="ADAL" clId="{4145B09C-FFFF-6C46-85BA-522EBB5F5558}" dt="2024-04-29T18:27:46.440" v="9540"/>
          <ac:spMkLst>
            <pc:docMk/>
            <pc:sldMk cId="2767012889" sldId="8278"/>
            <ac:spMk id="55" creationId="{2D75ADA1-A44B-E0D1-21E1-CCACFC8D2E32}"/>
          </ac:spMkLst>
        </pc:spChg>
        <pc:spChg chg="add mod">
          <ac:chgData name="Praveen Namakkal Mohankumar" userId="8059d15b-4f8c-44f0-86d6-597a7b49ae19" providerId="ADAL" clId="{4145B09C-FFFF-6C46-85BA-522EBB5F5558}" dt="2024-04-29T18:45:01.767" v="10072" actId="207"/>
          <ac:spMkLst>
            <pc:docMk/>
            <pc:sldMk cId="2767012889" sldId="8278"/>
            <ac:spMk id="56" creationId="{2B97CCC3-F593-6AC5-0F4B-1051E0C6358D}"/>
          </ac:spMkLst>
        </pc:spChg>
        <pc:spChg chg="add del mod">
          <ac:chgData name="Praveen Namakkal Mohankumar" userId="8059d15b-4f8c-44f0-86d6-597a7b49ae19" providerId="ADAL" clId="{4145B09C-FFFF-6C46-85BA-522EBB5F5558}" dt="2024-04-29T18:27:43.151" v="9539" actId="478"/>
          <ac:spMkLst>
            <pc:docMk/>
            <pc:sldMk cId="2767012889" sldId="8278"/>
            <ac:spMk id="57" creationId="{AD88F7D2-3D58-62DF-34F8-7CAC9A3D8CFA}"/>
          </ac:spMkLst>
        </pc:spChg>
        <pc:spChg chg="add mod">
          <ac:chgData name="Praveen Namakkal Mohankumar" userId="8059d15b-4f8c-44f0-86d6-597a7b49ae19" providerId="ADAL" clId="{4145B09C-FFFF-6C46-85BA-522EBB5F5558}" dt="2024-04-29T20:28:56.013" v="11716" actId="20577"/>
          <ac:spMkLst>
            <pc:docMk/>
            <pc:sldMk cId="2767012889" sldId="8278"/>
            <ac:spMk id="58" creationId="{D638CD93-3604-C14E-F6E6-32D0779B2999}"/>
          </ac:spMkLst>
        </pc:spChg>
        <pc:spChg chg="add mod">
          <ac:chgData name="Praveen Namakkal Mohankumar" userId="8059d15b-4f8c-44f0-86d6-597a7b49ae19" providerId="ADAL" clId="{4145B09C-FFFF-6C46-85BA-522EBB5F5558}" dt="2024-04-29T18:30:30.363" v="9568" actId="20577"/>
          <ac:spMkLst>
            <pc:docMk/>
            <pc:sldMk cId="2767012889" sldId="8278"/>
            <ac:spMk id="59" creationId="{D03569CC-F1E7-61E4-A9DD-ED65F522B01F}"/>
          </ac:spMkLst>
        </pc:spChg>
        <pc:spChg chg="add mod">
          <ac:chgData name="Praveen Namakkal Mohankumar" userId="8059d15b-4f8c-44f0-86d6-597a7b49ae19" providerId="ADAL" clId="{4145B09C-FFFF-6C46-85BA-522EBB5F5558}" dt="2024-04-29T18:43:35.595" v="10011" actId="20577"/>
          <ac:spMkLst>
            <pc:docMk/>
            <pc:sldMk cId="2767012889" sldId="8278"/>
            <ac:spMk id="60" creationId="{A37D37A8-2AE5-6E09-322D-2B86A1D42070}"/>
          </ac:spMkLst>
        </pc:spChg>
        <pc:grpChg chg="add mod">
          <ac:chgData name="Praveen Namakkal Mohankumar" userId="8059d15b-4f8c-44f0-86d6-597a7b49ae19" providerId="ADAL" clId="{4145B09C-FFFF-6C46-85BA-522EBB5F5558}" dt="2024-04-29T18:23:50.273" v="9431" actId="1038"/>
          <ac:grpSpMkLst>
            <pc:docMk/>
            <pc:sldMk cId="2767012889" sldId="8278"/>
            <ac:grpSpMk id="33" creationId="{63D3283C-FA77-BADC-6BCD-26A18F1F8049}"/>
          </ac:grpSpMkLst>
        </pc:grpChg>
        <pc:grpChg chg="add mod">
          <ac:chgData name="Praveen Namakkal Mohankumar" userId="8059d15b-4f8c-44f0-86d6-597a7b49ae19" providerId="ADAL" clId="{4145B09C-FFFF-6C46-85BA-522EBB5F5558}" dt="2024-04-29T18:23:50.273" v="9431" actId="1038"/>
          <ac:grpSpMkLst>
            <pc:docMk/>
            <pc:sldMk cId="2767012889" sldId="8278"/>
            <ac:grpSpMk id="34" creationId="{DAF4168C-B2F7-4C93-8933-399471DFCDE6}"/>
          </ac:grpSpMkLst>
        </pc:grpChg>
        <pc:grpChg chg="add mod">
          <ac:chgData name="Praveen Namakkal Mohankumar" userId="8059d15b-4f8c-44f0-86d6-597a7b49ae19" providerId="ADAL" clId="{4145B09C-FFFF-6C46-85BA-522EBB5F5558}" dt="2024-04-29T18:23:50.273" v="9431" actId="1038"/>
          <ac:grpSpMkLst>
            <pc:docMk/>
            <pc:sldMk cId="2767012889" sldId="8278"/>
            <ac:grpSpMk id="35" creationId="{E2C1D985-2D67-62B3-4C64-9C7651C563D5}"/>
          </ac:grpSpMkLst>
        </pc:grpChg>
        <pc:grpChg chg="add del mod">
          <ac:chgData name="Praveen Namakkal Mohankumar" userId="8059d15b-4f8c-44f0-86d6-597a7b49ae19" providerId="ADAL" clId="{4145B09C-FFFF-6C46-85BA-522EBB5F5558}" dt="2024-04-29T18:21:48.227" v="9338" actId="478"/>
          <ac:grpSpMkLst>
            <pc:docMk/>
            <pc:sldMk cId="2767012889" sldId="8278"/>
            <ac:grpSpMk id="36" creationId="{4D32A969-48B2-3EA7-F75E-56D43470D15E}"/>
          </ac:grpSpMkLst>
        </pc:grpChg>
        <pc:grpChg chg="del mod">
          <ac:chgData name="Praveen Namakkal Mohankumar" userId="8059d15b-4f8c-44f0-86d6-597a7b49ae19" providerId="ADAL" clId="{4145B09C-FFFF-6C46-85BA-522EBB5F5558}" dt="2024-04-29T18:21:46.515" v="9337" actId="478"/>
          <ac:grpSpMkLst>
            <pc:docMk/>
            <pc:sldMk cId="2767012889" sldId="8278"/>
            <ac:grpSpMk id="38" creationId="{FFCD28F1-FE01-0FC3-D639-59CD7346E27B}"/>
          </ac:grpSpMkLst>
        </pc:grpChg>
        <pc:graphicFrameChg chg="del">
          <ac:chgData name="Praveen Namakkal Mohankumar" userId="8059d15b-4f8c-44f0-86d6-597a7b49ae19" providerId="ADAL" clId="{4145B09C-FFFF-6C46-85BA-522EBB5F5558}" dt="2024-04-29T06:22:57.120" v="8607" actId="478"/>
          <ac:graphicFrameMkLst>
            <pc:docMk/>
            <pc:sldMk cId="2767012889" sldId="8278"/>
            <ac:graphicFrameMk id="16" creationId="{7FF1EC95-89ED-2A13-D79B-420B43B0DCA2}"/>
          </ac:graphicFrameMkLst>
        </pc:graphicFrameChg>
        <pc:picChg chg="del">
          <ac:chgData name="Praveen Namakkal Mohankumar" userId="8059d15b-4f8c-44f0-86d6-597a7b49ae19" providerId="ADAL" clId="{4145B09C-FFFF-6C46-85BA-522EBB5F5558}" dt="2024-04-29T06:22:57.120" v="8607" actId="478"/>
          <ac:picMkLst>
            <pc:docMk/>
            <pc:sldMk cId="2767012889" sldId="8278"/>
            <ac:picMk id="9" creationId="{77F622E6-6776-D392-8E7A-7E6DA85F5CC5}"/>
          </ac:picMkLst>
        </pc:picChg>
        <pc:picChg chg="del">
          <ac:chgData name="Praveen Namakkal Mohankumar" userId="8059d15b-4f8c-44f0-86d6-597a7b49ae19" providerId="ADAL" clId="{4145B09C-FFFF-6C46-85BA-522EBB5F5558}" dt="2024-04-29T06:22:57.120" v="8607" actId="478"/>
          <ac:picMkLst>
            <pc:docMk/>
            <pc:sldMk cId="2767012889" sldId="8278"/>
            <ac:picMk id="10" creationId="{58DDAF73-93A7-631E-6860-127B47BCA1C3}"/>
          </ac:picMkLst>
        </pc:picChg>
        <pc:picChg chg="del">
          <ac:chgData name="Praveen Namakkal Mohankumar" userId="8059d15b-4f8c-44f0-86d6-597a7b49ae19" providerId="ADAL" clId="{4145B09C-FFFF-6C46-85BA-522EBB5F5558}" dt="2024-04-29T06:22:57.120" v="8607" actId="478"/>
          <ac:picMkLst>
            <pc:docMk/>
            <pc:sldMk cId="2767012889" sldId="8278"/>
            <ac:picMk id="12" creationId="{3377DD45-6EF8-3809-A337-FF4A609B78C6}"/>
          </ac:picMkLst>
        </pc:picChg>
        <pc:picChg chg="del">
          <ac:chgData name="Praveen Namakkal Mohankumar" userId="8059d15b-4f8c-44f0-86d6-597a7b49ae19" providerId="ADAL" clId="{4145B09C-FFFF-6C46-85BA-522EBB5F5558}" dt="2024-04-29T06:22:57.120" v="8607" actId="478"/>
          <ac:picMkLst>
            <pc:docMk/>
            <pc:sldMk cId="2767012889" sldId="8278"/>
            <ac:picMk id="13" creationId="{2890C390-EE00-B008-EFD0-1F9A23B0D4E4}"/>
          </ac:picMkLst>
        </pc:picChg>
        <pc:picChg chg="del">
          <ac:chgData name="Praveen Namakkal Mohankumar" userId="8059d15b-4f8c-44f0-86d6-597a7b49ae19" providerId="ADAL" clId="{4145B09C-FFFF-6C46-85BA-522EBB5F5558}" dt="2024-04-29T06:22:57.120" v="8607" actId="478"/>
          <ac:picMkLst>
            <pc:docMk/>
            <pc:sldMk cId="2767012889" sldId="8278"/>
            <ac:picMk id="14" creationId="{8EA5E075-67AE-96C3-F585-EBBACBF55C30}"/>
          </ac:picMkLst>
        </pc:picChg>
        <pc:picChg chg="del">
          <ac:chgData name="Praveen Namakkal Mohankumar" userId="8059d15b-4f8c-44f0-86d6-597a7b49ae19" providerId="ADAL" clId="{4145B09C-FFFF-6C46-85BA-522EBB5F5558}" dt="2024-04-29T06:22:57.120" v="8607" actId="478"/>
          <ac:picMkLst>
            <pc:docMk/>
            <pc:sldMk cId="2767012889" sldId="8278"/>
            <ac:picMk id="15" creationId="{EE909590-031D-40F6-A403-2A652FAE9AAC}"/>
          </ac:picMkLst>
        </pc:picChg>
        <pc:picChg chg="del">
          <ac:chgData name="Praveen Namakkal Mohankumar" userId="8059d15b-4f8c-44f0-86d6-597a7b49ae19" providerId="ADAL" clId="{4145B09C-FFFF-6C46-85BA-522EBB5F5558}" dt="2024-04-29T06:22:57.120" v="8607" actId="478"/>
          <ac:picMkLst>
            <pc:docMk/>
            <pc:sldMk cId="2767012889" sldId="8278"/>
            <ac:picMk id="17" creationId="{1B2FB087-68CC-1904-F39F-C1C4C53E20C0}"/>
          </ac:picMkLst>
        </pc:picChg>
        <pc:picChg chg="del">
          <ac:chgData name="Praveen Namakkal Mohankumar" userId="8059d15b-4f8c-44f0-86d6-597a7b49ae19" providerId="ADAL" clId="{4145B09C-FFFF-6C46-85BA-522EBB5F5558}" dt="2024-04-29T06:22:57.120" v="8607" actId="478"/>
          <ac:picMkLst>
            <pc:docMk/>
            <pc:sldMk cId="2767012889" sldId="8278"/>
            <ac:picMk id="19" creationId="{E2A9074C-BF30-E02F-D8CF-AF20C441E119}"/>
          </ac:picMkLst>
        </pc:picChg>
        <pc:picChg chg="del">
          <ac:chgData name="Praveen Namakkal Mohankumar" userId="8059d15b-4f8c-44f0-86d6-597a7b49ae19" providerId="ADAL" clId="{4145B09C-FFFF-6C46-85BA-522EBB5F5558}" dt="2024-04-29T06:22:57.120" v="8607" actId="478"/>
          <ac:picMkLst>
            <pc:docMk/>
            <pc:sldMk cId="2767012889" sldId="8278"/>
            <ac:picMk id="21" creationId="{72FF3DE2-3C66-D922-4EA9-67ADDB278E05}"/>
          </ac:picMkLst>
        </pc:picChg>
        <pc:picChg chg="add del mod">
          <ac:chgData name="Praveen Namakkal Mohankumar" userId="8059d15b-4f8c-44f0-86d6-597a7b49ae19" providerId="ADAL" clId="{4145B09C-FFFF-6C46-85BA-522EBB5F5558}" dt="2024-04-29T19:03:16.861" v="10235" actId="478"/>
          <ac:picMkLst>
            <pc:docMk/>
            <pc:sldMk cId="2767012889" sldId="8278"/>
            <ac:picMk id="25" creationId="{3A52D96F-D95C-C38C-7001-D9BBD1E7E2BA}"/>
          </ac:picMkLst>
        </pc:picChg>
        <pc:picChg chg="add del mod">
          <ac:chgData name="Praveen Namakkal Mohankumar" userId="8059d15b-4f8c-44f0-86d6-597a7b49ae19" providerId="ADAL" clId="{4145B09C-FFFF-6C46-85BA-522EBB5F5558}" dt="2024-04-29T19:02:58.649" v="10232" actId="478"/>
          <ac:picMkLst>
            <pc:docMk/>
            <pc:sldMk cId="2767012889" sldId="8278"/>
            <ac:picMk id="26" creationId="{99E29C50-52DD-12A0-1931-39668BC1F548}"/>
          </ac:picMkLst>
        </pc:picChg>
        <pc:picChg chg="add del mod">
          <ac:chgData name="Praveen Namakkal Mohankumar" userId="8059d15b-4f8c-44f0-86d6-597a7b49ae19" providerId="ADAL" clId="{4145B09C-FFFF-6C46-85BA-522EBB5F5558}" dt="2024-04-29T19:03:37.254" v="10241" actId="478"/>
          <ac:picMkLst>
            <pc:docMk/>
            <pc:sldMk cId="2767012889" sldId="8278"/>
            <ac:picMk id="30" creationId="{76A722F4-A14B-D133-2467-5A8C7C3ED32F}"/>
          </ac:picMkLst>
        </pc:picChg>
        <pc:picChg chg="del mod topLvl">
          <ac:chgData name="Praveen Namakkal Mohankumar" userId="8059d15b-4f8c-44f0-86d6-597a7b49ae19" providerId="ADAL" clId="{4145B09C-FFFF-6C46-85BA-522EBB5F5558}" dt="2024-04-29T18:24:45.179" v="9436" actId="478"/>
          <ac:picMkLst>
            <pc:docMk/>
            <pc:sldMk cId="2767012889" sldId="8278"/>
            <ac:picMk id="37" creationId="{EAC17A88-92ED-5DDE-030A-6686DA06CDAB}"/>
          </ac:picMkLst>
        </pc:picChg>
        <pc:picChg chg="add del mod">
          <ac:chgData name="Praveen Namakkal Mohankumar" userId="8059d15b-4f8c-44f0-86d6-597a7b49ae19" providerId="ADAL" clId="{4145B09C-FFFF-6C46-85BA-522EBB5F5558}" dt="2024-04-29T18:24:45.179" v="9436" actId="478"/>
          <ac:picMkLst>
            <pc:docMk/>
            <pc:sldMk cId="2767012889" sldId="8278"/>
            <ac:picMk id="41" creationId="{976F89A7-528F-6BBB-3A77-B7994226DF3A}"/>
          </ac:picMkLst>
        </pc:picChg>
        <pc:picChg chg="add del mod">
          <ac:chgData name="Praveen Namakkal Mohankumar" userId="8059d15b-4f8c-44f0-86d6-597a7b49ae19" providerId="ADAL" clId="{4145B09C-FFFF-6C46-85BA-522EBB5F5558}" dt="2024-04-29T18:24:45.179" v="9436" actId="478"/>
          <ac:picMkLst>
            <pc:docMk/>
            <pc:sldMk cId="2767012889" sldId="8278"/>
            <ac:picMk id="42" creationId="{D3E19404-7989-DD01-982B-D3E68CD320D4}"/>
          </ac:picMkLst>
        </pc:picChg>
        <pc:picChg chg="add del mod">
          <ac:chgData name="Praveen Namakkal Mohankumar" userId="8059d15b-4f8c-44f0-86d6-597a7b49ae19" providerId="ADAL" clId="{4145B09C-FFFF-6C46-85BA-522EBB5F5558}" dt="2024-04-29T18:24:45.179" v="9436" actId="478"/>
          <ac:picMkLst>
            <pc:docMk/>
            <pc:sldMk cId="2767012889" sldId="8278"/>
            <ac:picMk id="43" creationId="{527F5366-8BEF-B86E-9FD4-863828D841AD}"/>
          </ac:picMkLst>
        </pc:picChg>
        <pc:picChg chg="add del mod">
          <ac:chgData name="Praveen Namakkal Mohankumar" userId="8059d15b-4f8c-44f0-86d6-597a7b49ae19" providerId="ADAL" clId="{4145B09C-FFFF-6C46-85BA-522EBB5F5558}" dt="2024-04-29T19:02:03.572" v="10224" actId="478"/>
          <ac:picMkLst>
            <pc:docMk/>
            <pc:sldMk cId="2767012889" sldId="8278"/>
            <ac:picMk id="61" creationId="{B9F3331E-BC67-7DC4-2963-284847D1E4C3}"/>
          </ac:picMkLst>
        </pc:picChg>
        <pc:picChg chg="add del mod">
          <ac:chgData name="Praveen Namakkal Mohankumar" userId="8059d15b-4f8c-44f0-86d6-597a7b49ae19" providerId="ADAL" clId="{4145B09C-FFFF-6C46-85BA-522EBB5F5558}" dt="2024-04-29T19:02:26.377" v="10230" actId="1076"/>
          <ac:picMkLst>
            <pc:docMk/>
            <pc:sldMk cId="2767012889" sldId="8278"/>
            <ac:picMk id="62" creationId="{FCA0495F-0F9D-0A82-1DD0-95CFF3FCDAA0}"/>
          </ac:picMkLst>
        </pc:picChg>
        <pc:picChg chg="add mod">
          <ac:chgData name="Praveen Namakkal Mohankumar" userId="8059d15b-4f8c-44f0-86d6-597a7b49ae19" providerId="ADAL" clId="{4145B09C-FFFF-6C46-85BA-522EBB5F5558}" dt="2024-04-29T19:04:14.848" v="10248" actId="12788"/>
          <ac:picMkLst>
            <pc:docMk/>
            <pc:sldMk cId="2767012889" sldId="8278"/>
            <ac:picMk id="63" creationId="{24ED75F8-7EC9-EE0E-8521-DC63CC2E84AA}"/>
          </ac:picMkLst>
        </pc:picChg>
        <pc:picChg chg="add mod">
          <ac:chgData name="Praveen Namakkal Mohankumar" userId="8059d15b-4f8c-44f0-86d6-597a7b49ae19" providerId="ADAL" clId="{4145B09C-FFFF-6C46-85BA-522EBB5F5558}" dt="2024-04-29T19:04:14.848" v="10248" actId="12788"/>
          <ac:picMkLst>
            <pc:docMk/>
            <pc:sldMk cId="2767012889" sldId="8278"/>
            <ac:picMk id="64" creationId="{DFD519B3-2492-3F19-8B25-25615F3BEC72}"/>
          </ac:picMkLst>
        </pc:picChg>
        <pc:picChg chg="add mod">
          <ac:chgData name="Praveen Namakkal Mohankumar" userId="8059d15b-4f8c-44f0-86d6-597a7b49ae19" providerId="ADAL" clId="{4145B09C-FFFF-6C46-85BA-522EBB5F5558}" dt="2024-04-29T19:03:35.253" v="10240"/>
          <ac:picMkLst>
            <pc:docMk/>
            <pc:sldMk cId="2767012889" sldId="8278"/>
            <ac:picMk id="65" creationId="{1B71DE34-701B-4CC7-2BE3-42FCC6F6C8ED}"/>
          </ac:picMkLst>
        </pc:picChg>
        <pc:picChg chg="add mod">
          <ac:chgData name="Praveen Namakkal Mohankumar" userId="8059d15b-4f8c-44f0-86d6-597a7b49ae19" providerId="ADAL" clId="{4145B09C-FFFF-6C46-85BA-522EBB5F5558}" dt="2024-04-29T19:04:14.848" v="10248" actId="12788"/>
          <ac:picMkLst>
            <pc:docMk/>
            <pc:sldMk cId="2767012889" sldId="8278"/>
            <ac:picMk id="66" creationId="{0704482F-107D-927E-1CD3-E6DA18276AA8}"/>
          </ac:picMkLst>
        </pc:picChg>
        <pc:cxnChg chg="add mod">
          <ac:chgData name="Praveen Namakkal Mohankumar" userId="8059d15b-4f8c-44f0-86d6-597a7b49ae19" providerId="ADAL" clId="{4145B09C-FFFF-6C46-85BA-522EBB5F5558}" dt="2024-04-29T19:56:14.004" v="11169" actId="1037"/>
          <ac:cxnSpMkLst>
            <pc:docMk/>
            <pc:sldMk cId="2767012889" sldId="8278"/>
            <ac:cxnSpMk id="23" creationId="{1CF4FE98-9BE0-B2DB-845A-B5EACC7AAFCA}"/>
          </ac:cxnSpMkLst>
        </pc:cxnChg>
      </pc:sldChg>
      <pc:sldChg chg="modSp add mod ord modAnim">
        <pc:chgData name="Praveen Namakkal Mohankumar" userId="8059d15b-4f8c-44f0-86d6-597a7b49ae19" providerId="ADAL" clId="{4145B09C-FFFF-6C46-85BA-522EBB5F5558}" dt="2024-04-29T20:29:55.089" v="11719"/>
        <pc:sldMkLst>
          <pc:docMk/>
          <pc:sldMk cId="209924970" sldId="8279"/>
        </pc:sldMkLst>
        <pc:spChg chg="mod">
          <ac:chgData name="Praveen Namakkal Mohankumar" userId="8059d15b-4f8c-44f0-86d6-597a7b49ae19" providerId="ADAL" clId="{4145B09C-FFFF-6C46-85BA-522EBB5F5558}" dt="2024-04-29T18:48:13.923" v="10090" actId="20577"/>
          <ac:spMkLst>
            <pc:docMk/>
            <pc:sldMk cId="209924970" sldId="8279"/>
            <ac:spMk id="12" creationId="{00000000-0000-0000-0000-000000000000}"/>
          </ac:spMkLst>
        </pc:spChg>
      </pc:sldChg>
      <pc:sldChg chg="add del ord">
        <pc:chgData name="Praveen Namakkal Mohankumar" userId="8059d15b-4f8c-44f0-86d6-597a7b49ae19" providerId="ADAL" clId="{4145B09C-FFFF-6C46-85BA-522EBB5F5558}" dt="2024-04-29T17:16:13.528" v="8611" actId="2696"/>
        <pc:sldMkLst>
          <pc:docMk/>
          <pc:sldMk cId="1881413114" sldId="8279"/>
        </pc:sldMkLst>
      </pc:sldChg>
      <pc:sldChg chg="addSp delSp modSp add mod ord delAnim modAnim">
        <pc:chgData name="Praveen Namakkal Mohankumar" userId="8059d15b-4f8c-44f0-86d6-597a7b49ae19" providerId="ADAL" clId="{4145B09C-FFFF-6C46-85BA-522EBB5F5558}" dt="2024-04-29T20:16:01.943" v="11629" actId="20577"/>
        <pc:sldMkLst>
          <pc:docMk/>
          <pc:sldMk cId="821627449" sldId="8280"/>
        </pc:sldMkLst>
        <pc:spChg chg="mod">
          <ac:chgData name="Praveen Namakkal Mohankumar" userId="8059d15b-4f8c-44f0-86d6-597a7b49ae19" providerId="ADAL" clId="{4145B09C-FFFF-6C46-85BA-522EBB5F5558}" dt="2024-04-29T19:01:13.674" v="10213"/>
          <ac:spMkLst>
            <pc:docMk/>
            <pc:sldMk cId="821627449" sldId="8280"/>
            <ac:spMk id="7" creationId="{42E23815-22E5-8667-7281-9C8C8A20337E}"/>
          </ac:spMkLst>
        </pc:spChg>
        <pc:spChg chg="mod">
          <ac:chgData name="Praveen Namakkal Mohankumar" userId="8059d15b-4f8c-44f0-86d6-597a7b49ae19" providerId="ADAL" clId="{4145B09C-FFFF-6C46-85BA-522EBB5F5558}" dt="2024-04-29T19:01:13.674" v="10213"/>
          <ac:spMkLst>
            <pc:docMk/>
            <pc:sldMk cId="821627449" sldId="8280"/>
            <ac:spMk id="8" creationId="{037AEDF8-52D7-A8F4-6C84-D4865B0E5CDD}"/>
          </ac:spMkLst>
        </pc:spChg>
        <pc:spChg chg="mod">
          <ac:chgData name="Praveen Namakkal Mohankumar" userId="8059d15b-4f8c-44f0-86d6-597a7b49ae19" providerId="ADAL" clId="{4145B09C-FFFF-6C46-85BA-522EBB5F5558}" dt="2024-04-29T19:01:13.674" v="10213"/>
          <ac:spMkLst>
            <pc:docMk/>
            <pc:sldMk cId="821627449" sldId="8280"/>
            <ac:spMk id="9" creationId="{E5508518-BA67-1C99-7D5D-162A9F09DE73}"/>
          </ac:spMkLst>
        </pc:spChg>
        <pc:spChg chg="mod">
          <ac:chgData name="Praveen Namakkal Mohankumar" userId="8059d15b-4f8c-44f0-86d6-597a7b49ae19" providerId="ADAL" clId="{4145B09C-FFFF-6C46-85BA-522EBB5F5558}" dt="2024-04-29T18:47:55.230" v="10078"/>
          <ac:spMkLst>
            <pc:docMk/>
            <pc:sldMk cId="821627449" sldId="8280"/>
            <ac:spMk id="11" creationId="{00000000-0000-0000-0000-000000000000}"/>
          </ac:spMkLst>
        </pc:spChg>
        <pc:spChg chg="add mod">
          <ac:chgData name="Praveen Namakkal Mohankumar" userId="8059d15b-4f8c-44f0-86d6-597a7b49ae19" providerId="ADAL" clId="{4145B09C-FFFF-6C46-85BA-522EBB5F5558}" dt="2024-04-29T19:50:20.074" v="11091" actId="164"/>
          <ac:spMkLst>
            <pc:docMk/>
            <pc:sldMk cId="821627449" sldId="8280"/>
            <ac:spMk id="18" creationId="{6D92FEBF-EA26-FD90-5221-7A9C8643B39C}"/>
          </ac:spMkLst>
        </pc:spChg>
        <pc:spChg chg="del">
          <ac:chgData name="Praveen Namakkal Mohankumar" userId="8059d15b-4f8c-44f0-86d6-597a7b49ae19" providerId="ADAL" clId="{4145B09C-FFFF-6C46-85BA-522EBB5F5558}" dt="2024-04-29T18:34:04.598" v="9686" actId="478"/>
          <ac:spMkLst>
            <pc:docMk/>
            <pc:sldMk cId="821627449" sldId="8280"/>
            <ac:spMk id="20" creationId="{5240A477-2B05-0A7F-DF13-E8EE87B13B1D}"/>
          </ac:spMkLst>
        </pc:spChg>
        <pc:spChg chg="add mod">
          <ac:chgData name="Praveen Namakkal Mohankumar" userId="8059d15b-4f8c-44f0-86d6-597a7b49ae19" providerId="ADAL" clId="{4145B09C-FFFF-6C46-85BA-522EBB5F5558}" dt="2024-04-29T19:50:24.710" v="11092" actId="164"/>
          <ac:spMkLst>
            <pc:docMk/>
            <pc:sldMk cId="821627449" sldId="8280"/>
            <ac:spMk id="21" creationId="{7306C30F-3634-AE13-66B8-68DF3C68CA0B}"/>
          </ac:spMkLst>
        </pc:spChg>
        <pc:spChg chg="del">
          <ac:chgData name="Praveen Namakkal Mohankumar" userId="8059d15b-4f8c-44f0-86d6-597a7b49ae19" providerId="ADAL" clId="{4145B09C-FFFF-6C46-85BA-522EBB5F5558}" dt="2024-04-29T18:34:04.598" v="9686" actId="478"/>
          <ac:spMkLst>
            <pc:docMk/>
            <pc:sldMk cId="821627449" sldId="8280"/>
            <ac:spMk id="22" creationId="{B91B6D34-AD73-B2CF-2627-DE6A656CED6F}"/>
          </ac:spMkLst>
        </pc:spChg>
        <pc:spChg chg="add mod">
          <ac:chgData name="Praveen Namakkal Mohankumar" userId="8059d15b-4f8c-44f0-86d6-597a7b49ae19" providerId="ADAL" clId="{4145B09C-FFFF-6C46-85BA-522EBB5F5558}" dt="2024-04-29T19:50:28.285" v="11093" actId="164"/>
          <ac:spMkLst>
            <pc:docMk/>
            <pc:sldMk cId="821627449" sldId="8280"/>
            <ac:spMk id="37" creationId="{082E515E-08C7-9B30-752E-5042ABE749ED}"/>
          </ac:spMkLst>
        </pc:spChg>
        <pc:spChg chg="add del mod">
          <ac:chgData name="Praveen Namakkal Mohankumar" userId="8059d15b-4f8c-44f0-86d6-597a7b49ae19" providerId="ADAL" clId="{4145B09C-FFFF-6C46-85BA-522EBB5F5558}" dt="2024-04-29T19:09:20.397" v="10342" actId="478"/>
          <ac:spMkLst>
            <pc:docMk/>
            <pc:sldMk cId="821627449" sldId="8280"/>
            <ac:spMk id="39" creationId="{5B717A77-38E2-0FEE-0B5E-E00055356DED}"/>
          </ac:spMkLst>
        </pc:spChg>
        <pc:spChg chg="add del mod">
          <ac:chgData name="Praveen Namakkal Mohankumar" userId="8059d15b-4f8c-44f0-86d6-597a7b49ae19" providerId="ADAL" clId="{4145B09C-FFFF-6C46-85BA-522EBB5F5558}" dt="2024-04-29T19:09:20.397" v="10342" actId="478"/>
          <ac:spMkLst>
            <pc:docMk/>
            <pc:sldMk cId="821627449" sldId="8280"/>
            <ac:spMk id="41" creationId="{9E5A1C6F-BC73-4534-301A-1CB33C49BDDC}"/>
          </ac:spMkLst>
        </pc:spChg>
        <pc:spChg chg="add del mod">
          <ac:chgData name="Praveen Namakkal Mohankumar" userId="8059d15b-4f8c-44f0-86d6-597a7b49ae19" providerId="ADAL" clId="{4145B09C-FFFF-6C46-85BA-522EBB5F5558}" dt="2024-04-29T19:09:20.397" v="10342" actId="478"/>
          <ac:spMkLst>
            <pc:docMk/>
            <pc:sldMk cId="821627449" sldId="8280"/>
            <ac:spMk id="43" creationId="{456F47E5-F5D0-85A3-39E6-396965AA4470}"/>
          </ac:spMkLst>
        </pc:spChg>
        <pc:spChg chg="add mod">
          <ac:chgData name="Praveen Namakkal Mohankumar" userId="8059d15b-4f8c-44f0-86d6-597a7b49ae19" providerId="ADAL" clId="{4145B09C-FFFF-6C46-85BA-522EBB5F5558}" dt="2024-04-29T20:00:58.021" v="11218" actId="6559"/>
          <ac:spMkLst>
            <pc:docMk/>
            <pc:sldMk cId="821627449" sldId="8280"/>
            <ac:spMk id="44" creationId="{8F600D22-8B2A-176D-F74D-48D5042AA094}"/>
          </ac:spMkLst>
        </pc:spChg>
        <pc:spChg chg="add mod">
          <ac:chgData name="Praveen Namakkal Mohankumar" userId="8059d15b-4f8c-44f0-86d6-597a7b49ae19" providerId="ADAL" clId="{4145B09C-FFFF-6C46-85BA-522EBB5F5558}" dt="2024-04-29T20:16:01.943" v="11629" actId="20577"/>
          <ac:spMkLst>
            <pc:docMk/>
            <pc:sldMk cId="821627449" sldId="8280"/>
            <ac:spMk id="45" creationId="{9722F58B-C0FC-FC11-F191-C4608CB6B917}"/>
          </ac:spMkLst>
        </pc:spChg>
        <pc:spChg chg="del">
          <ac:chgData name="Praveen Namakkal Mohankumar" userId="8059d15b-4f8c-44f0-86d6-597a7b49ae19" providerId="ADAL" clId="{4145B09C-FFFF-6C46-85BA-522EBB5F5558}" dt="2024-04-29T18:34:04.598" v="9686" actId="478"/>
          <ac:spMkLst>
            <pc:docMk/>
            <pc:sldMk cId="821627449" sldId="8280"/>
            <ac:spMk id="46" creationId="{187DAAF1-7E5F-51D7-DAF1-FD1F19830CBF}"/>
          </ac:spMkLst>
        </pc:spChg>
        <pc:spChg chg="del">
          <ac:chgData name="Praveen Namakkal Mohankumar" userId="8059d15b-4f8c-44f0-86d6-597a7b49ae19" providerId="ADAL" clId="{4145B09C-FFFF-6C46-85BA-522EBB5F5558}" dt="2024-04-29T18:34:04.598" v="9686" actId="478"/>
          <ac:spMkLst>
            <pc:docMk/>
            <pc:sldMk cId="821627449" sldId="8280"/>
            <ac:spMk id="47" creationId="{A14649E0-4E6E-B774-45AE-6584FCE758AE}"/>
          </ac:spMkLst>
        </pc:spChg>
        <pc:spChg chg="add mod">
          <ac:chgData name="Praveen Namakkal Mohankumar" userId="8059d15b-4f8c-44f0-86d6-597a7b49ae19" providerId="ADAL" clId="{4145B09C-FFFF-6C46-85BA-522EBB5F5558}" dt="2024-04-29T20:00:58.021" v="11218" actId="6559"/>
          <ac:spMkLst>
            <pc:docMk/>
            <pc:sldMk cId="821627449" sldId="8280"/>
            <ac:spMk id="48" creationId="{525061E1-1E83-C477-4F17-82663D6F8D0E}"/>
          </ac:spMkLst>
        </pc:spChg>
        <pc:spChg chg="del">
          <ac:chgData name="Praveen Namakkal Mohankumar" userId="8059d15b-4f8c-44f0-86d6-597a7b49ae19" providerId="ADAL" clId="{4145B09C-FFFF-6C46-85BA-522EBB5F5558}" dt="2024-04-29T18:34:04.598" v="9686" actId="478"/>
          <ac:spMkLst>
            <pc:docMk/>
            <pc:sldMk cId="821627449" sldId="8280"/>
            <ac:spMk id="49" creationId="{69F6D866-8F2D-FB4D-FD28-9912C52DE4AF}"/>
          </ac:spMkLst>
        </pc:spChg>
        <pc:spChg chg="del">
          <ac:chgData name="Praveen Namakkal Mohankumar" userId="8059d15b-4f8c-44f0-86d6-597a7b49ae19" providerId="ADAL" clId="{4145B09C-FFFF-6C46-85BA-522EBB5F5558}" dt="2024-04-29T18:34:04.598" v="9686" actId="478"/>
          <ac:spMkLst>
            <pc:docMk/>
            <pc:sldMk cId="821627449" sldId="8280"/>
            <ac:spMk id="50" creationId="{5653D0C2-1A42-E260-9A31-8EF482A32289}"/>
          </ac:spMkLst>
        </pc:spChg>
        <pc:spChg chg="del">
          <ac:chgData name="Praveen Namakkal Mohankumar" userId="8059d15b-4f8c-44f0-86d6-597a7b49ae19" providerId="ADAL" clId="{4145B09C-FFFF-6C46-85BA-522EBB5F5558}" dt="2024-04-29T18:34:04.598" v="9686" actId="478"/>
          <ac:spMkLst>
            <pc:docMk/>
            <pc:sldMk cId="821627449" sldId="8280"/>
            <ac:spMk id="52" creationId="{A5F4433E-DC04-23C9-572F-25DA1689CD7B}"/>
          </ac:spMkLst>
        </pc:spChg>
        <pc:spChg chg="del">
          <ac:chgData name="Praveen Namakkal Mohankumar" userId="8059d15b-4f8c-44f0-86d6-597a7b49ae19" providerId="ADAL" clId="{4145B09C-FFFF-6C46-85BA-522EBB5F5558}" dt="2024-04-29T18:34:04.598" v="9686" actId="478"/>
          <ac:spMkLst>
            <pc:docMk/>
            <pc:sldMk cId="821627449" sldId="8280"/>
            <ac:spMk id="53" creationId="{8C1DAC7F-3489-3FAF-98D6-FD4831AF00C1}"/>
          </ac:spMkLst>
        </pc:spChg>
        <pc:spChg chg="del">
          <ac:chgData name="Praveen Namakkal Mohankumar" userId="8059d15b-4f8c-44f0-86d6-597a7b49ae19" providerId="ADAL" clId="{4145B09C-FFFF-6C46-85BA-522EBB5F5558}" dt="2024-04-29T18:34:04.598" v="9686" actId="478"/>
          <ac:spMkLst>
            <pc:docMk/>
            <pc:sldMk cId="821627449" sldId="8280"/>
            <ac:spMk id="54" creationId="{1F63C7A3-09D8-06F5-3296-B34203288B10}"/>
          </ac:spMkLst>
        </pc:spChg>
        <pc:spChg chg="del">
          <ac:chgData name="Praveen Namakkal Mohankumar" userId="8059d15b-4f8c-44f0-86d6-597a7b49ae19" providerId="ADAL" clId="{4145B09C-FFFF-6C46-85BA-522EBB5F5558}" dt="2024-04-29T18:34:04.598" v="9686" actId="478"/>
          <ac:spMkLst>
            <pc:docMk/>
            <pc:sldMk cId="821627449" sldId="8280"/>
            <ac:spMk id="55" creationId="{2D75ADA1-A44B-E0D1-21E1-CCACFC8D2E32}"/>
          </ac:spMkLst>
        </pc:spChg>
        <pc:spChg chg="del">
          <ac:chgData name="Praveen Namakkal Mohankumar" userId="8059d15b-4f8c-44f0-86d6-597a7b49ae19" providerId="ADAL" clId="{4145B09C-FFFF-6C46-85BA-522EBB5F5558}" dt="2024-04-29T18:34:04.598" v="9686" actId="478"/>
          <ac:spMkLst>
            <pc:docMk/>
            <pc:sldMk cId="821627449" sldId="8280"/>
            <ac:spMk id="56" creationId="{2B97CCC3-F593-6AC5-0F4B-1051E0C6358D}"/>
          </ac:spMkLst>
        </pc:spChg>
        <pc:spChg chg="add mod">
          <ac:chgData name="Praveen Namakkal Mohankumar" userId="8059d15b-4f8c-44f0-86d6-597a7b49ae19" providerId="ADAL" clId="{4145B09C-FFFF-6C46-85BA-522EBB5F5558}" dt="2024-04-29T19:50:31.797" v="11094" actId="164"/>
          <ac:spMkLst>
            <pc:docMk/>
            <pc:sldMk cId="821627449" sldId="8280"/>
            <ac:spMk id="57" creationId="{9848B521-C354-0861-7B6B-84E9468FC37D}"/>
          </ac:spMkLst>
        </pc:spChg>
        <pc:spChg chg="del">
          <ac:chgData name="Praveen Namakkal Mohankumar" userId="8059d15b-4f8c-44f0-86d6-597a7b49ae19" providerId="ADAL" clId="{4145B09C-FFFF-6C46-85BA-522EBB5F5558}" dt="2024-04-29T18:34:04.598" v="9686" actId="478"/>
          <ac:spMkLst>
            <pc:docMk/>
            <pc:sldMk cId="821627449" sldId="8280"/>
            <ac:spMk id="58" creationId="{D638CD93-3604-C14E-F6E6-32D0779B2999}"/>
          </ac:spMkLst>
        </pc:spChg>
        <pc:spChg chg="del">
          <ac:chgData name="Praveen Namakkal Mohankumar" userId="8059d15b-4f8c-44f0-86d6-597a7b49ae19" providerId="ADAL" clId="{4145B09C-FFFF-6C46-85BA-522EBB5F5558}" dt="2024-04-29T18:34:04.598" v="9686" actId="478"/>
          <ac:spMkLst>
            <pc:docMk/>
            <pc:sldMk cId="821627449" sldId="8280"/>
            <ac:spMk id="59" creationId="{D03569CC-F1E7-61E4-A9DD-ED65F522B01F}"/>
          </ac:spMkLst>
        </pc:spChg>
        <pc:spChg chg="del">
          <ac:chgData name="Praveen Namakkal Mohankumar" userId="8059d15b-4f8c-44f0-86d6-597a7b49ae19" providerId="ADAL" clId="{4145B09C-FFFF-6C46-85BA-522EBB5F5558}" dt="2024-04-29T18:34:04.598" v="9686" actId="478"/>
          <ac:spMkLst>
            <pc:docMk/>
            <pc:sldMk cId="821627449" sldId="8280"/>
            <ac:spMk id="60" creationId="{A37D37A8-2AE5-6E09-322D-2B86A1D42070}"/>
          </ac:spMkLst>
        </pc:spChg>
        <pc:spChg chg="add mod">
          <ac:chgData name="Praveen Namakkal Mohankumar" userId="8059d15b-4f8c-44f0-86d6-597a7b49ae19" providerId="ADAL" clId="{4145B09C-FFFF-6C46-85BA-522EBB5F5558}" dt="2024-04-29T20:00:58.021" v="11218" actId="6559"/>
          <ac:spMkLst>
            <pc:docMk/>
            <pc:sldMk cId="821627449" sldId="8280"/>
            <ac:spMk id="61" creationId="{7CE64B84-3786-9517-6CDE-CDECA654FB34}"/>
          </ac:spMkLst>
        </pc:spChg>
        <pc:grpChg chg="add del mod">
          <ac:chgData name="Praveen Namakkal Mohankumar" userId="8059d15b-4f8c-44f0-86d6-597a7b49ae19" providerId="ADAL" clId="{4145B09C-FFFF-6C46-85BA-522EBB5F5558}" dt="2024-04-29T19:04:24.184" v="10249" actId="478"/>
          <ac:grpSpMkLst>
            <pc:docMk/>
            <pc:sldMk cId="821627449" sldId="8280"/>
            <ac:grpSpMk id="6" creationId="{95C9AF9F-EA97-0326-70B7-65CB6B843F38}"/>
          </ac:grpSpMkLst>
        </pc:grpChg>
        <pc:grpChg chg="del">
          <ac:chgData name="Praveen Namakkal Mohankumar" userId="8059d15b-4f8c-44f0-86d6-597a7b49ae19" providerId="ADAL" clId="{4145B09C-FFFF-6C46-85BA-522EBB5F5558}" dt="2024-04-29T18:34:04.598" v="9686" actId="478"/>
          <ac:grpSpMkLst>
            <pc:docMk/>
            <pc:sldMk cId="821627449" sldId="8280"/>
            <ac:grpSpMk id="33" creationId="{63D3283C-FA77-BADC-6BCD-26A18F1F8049}"/>
          </ac:grpSpMkLst>
        </pc:grpChg>
        <pc:grpChg chg="del">
          <ac:chgData name="Praveen Namakkal Mohankumar" userId="8059d15b-4f8c-44f0-86d6-597a7b49ae19" providerId="ADAL" clId="{4145B09C-FFFF-6C46-85BA-522EBB5F5558}" dt="2024-04-29T18:34:04.598" v="9686" actId="478"/>
          <ac:grpSpMkLst>
            <pc:docMk/>
            <pc:sldMk cId="821627449" sldId="8280"/>
            <ac:grpSpMk id="34" creationId="{DAF4168C-B2F7-4C93-8933-399471DFCDE6}"/>
          </ac:grpSpMkLst>
        </pc:grpChg>
        <pc:grpChg chg="del">
          <ac:chgData name="Praveen Namakkal Mohankumar" userId="8059d15b-4f8c-44f0-86d6-597a7b49ae19" providerId="ADAL" clId="{4145B09C-FFFF-6C46-85BA-522EBB5F5558}" dt="2024-04-29T18:34:04.598" v="9686" actId="478"/>
          <ac:grpSpMkLst>
            <pc:docMk/>
            <pc:sldMk cId="821627449" sldId="8280"/>
            <ac:grpSpMk id="35" creationId="{E2C1D985-2D67-62B3-4C64-9C7651C563D5}"/>
          </ac:grpSpMkLst>
        </pc:grpChg>
        <pc:grpChg chg="add mod">
          <ac:chgData name="Praveen Namakkal Mohankumar" userId="8059d15b-4f8c-44f0-86d6-597a7b49ae19" providerId="ADAL" clId="{4145B09C-FFFF-6C46-85BA-522EBB5F5558}" dt="2024-04-29T19:50:42.565" v="11097" actId="554"/>
          <ac:grpSpMkLst>
            <pc:docMk/>
            <pc:sldMk cId="821627449" sldId="8280"/>
            <ac:grpSpMk id="62" creationId="{DBD2EF79-28FB-8183-9044-B4FD1A123390}"/>
          </ac:grpSpMkLst>
        </pc:grpChg>
        <pc:grpChg chg="add mod">
          <ac:chgData name="Praveen Namakkal Mohankumar" userId="8059d15b-4f8c-44f0-86d6-597a7b49ae19" providerId="ADAL" clId="{4145B09C-FFFF-6C46-85BA-522EBB5F5558}" dt="2024-04-29T19:50:42.565" v="11097" actId="554"/>
          <ac:grpSpMkLst>
            <pc:docMk/>
            <pc:sldMk cId="821627449" sldId="8280"/>
            <ac:grpSpMk id="63" creationId="{64549E15-5193-3347-B2E2-3214FC1BCF49}"/>
          </ac:grpSpMkLst>
        </pc:grpChg>
        <pc:grpChg chg="add mod">
          <ac:chgData name="Praveen Namakkal Mohankumar" userId="8059d15b-4f8c-44f0-86d6-597a7b49ae19" providerId="ADAL" clId="{4145B09C-FFFF-6C46-85BA-522EBB5F5558}" dt="2024-04-29T19:50:42.565" v="11097" actId="554"/>
          <ac:grpSpMkLst>
            <pc:docMk/>
            <pc:sldMk cId="821627449" sldId="8280"/>
            <ac:grpSpMk id="64" creationId="{7BC021D3-4BF8-1D7F-8473-8250811B7A5C}"/>
          </ac:grpSpMkLst>
        </pc:grpChg>
        <pc:grpChg chg="add mod">
          <ac:chgData name="Praveen Namakkal Mohankumar" userId="8059d15b-4f8c-44f0-86d6-597a7b49ae19" providerId="ADAL" clId="{4145B09C-FFFF-6C46-85BA-522EBB5F5558}" dt="2024-04-29T19:50:42.565" v="11097" actId="554"/>
          <ac:grpSpMkLst>
            <pc:docMk/>
            <pc:sldMk cId="821627449" sldId="8280"/>
            <ac:grpSpMk id="65" creationId="{A70DD2CB-8EC6-5791-E6AC-6DD483E81183}"/>
          </ac:grpSpMkLst>
        </pc:grpChg>
        <pc:picChg chg="add del mod">
          <ac:chgData name="Praveen Namakkal Mohankumar" userId="8059d15b-4f8c-44f0-86d6-597a7b49ae19" providerId="ADAL" clId="{4145B09C-FFFF-6C46-85BA-522EBB5F5558}" dt="2024-04-29T19:00:25.582" v="10212" actId="478"/>
          <ac:picMkLst>
            <pc:docMk/>
            <pc:sldMk cId="821627449" sldId="8280"/>
            <ac:picMk id="3" creationId="{DB42D0B0-802B-7190-8BF2-DCBB3BFFF00F}"/>
          </ac:picMkLst>
        </pc:picChg>
        <pc:picChg chg="add mod">
          <ac:chgData name="Praveen Namakkal Mohankumar" userId="8059d15b-4f8c-44f0-86d6-597a7b49ae19" providerId="ADAL" clId="{4145B09C-FFFF-6C46-85BA-522EBB5F5558}" dt="2024-04-29T19:05:14.471" v="10260"/>
          <ac:picMkLst>
            <pc:docMk/>
            <pc:sldMk cId="821627449" sldId="8280"/>
            <ac:picMk id="10" creationId="{365C7554-AAD3-3BCC-8411-07B85D790C5F}"/>
          </ac:picMkLst>
        </pc:picChg>
        <pc:picChg chg="add del mod">
          <ac:chgData name="Praveen Namakkal Mohankumar" userId="8059d15b-4f8c-44f0-86d6-597a7b49ae19" providerId="ADAL" clId="{4145B09C-FFFF-6C46-85BA-522EBB5F5558}" dt="2024-04-29T19:05:45.302" v="10275" actId="478"/>
          <ac:picMkLst>
            <pc:docMk/>
            <pc:sldMk cId="821627449" sldId="8280"/>
            <ac:picMk id="12" creationId="{E86B5F53-9535-F305-5D3D-E253D0AC8F04}"/>
          </ac:picMkLst>
        </pc:picChg>
        <pc:picChg chg="add mod">
          <ac:chgData name="Praveen Namakkal Mohankumar" userId="8059d15b-4f8c-44f0-86d6-597a7b49ae19" providerId="ADAL" clId="{4145B09C-FFFF-6C46-85BA-522EBB5F5558}" dt="2024-04-29T19:05:43.879" v="10274"/>
          <ac:picMkLst>
            <pc:docMk/>
            <pc:sldMk cId="821627449" sldId="8280"/>
            <ac:picMk id="13" creationId="{EAC58075-05C2-7151-85D7-F89A6269C500}"/>
          </ac:picMkLst>
        </pc:picChg>
        <pc:picChg chg="add mod">
          <ac:chgData name="Praveen Namakkal Mohankumar" userId="8059d15b-4f8c-44f0-86d6-597a7b49ae19" providerId="ADAL" clId="{4145B09C-FFFF-6C46-85BA-522EBB5F5558}" dt="2024-04-29T19:05:42.616" v="10272"/>
          <ac:picMkLst>
            <pc:docMk/>
            <pc:sldMk cId="821627449" sldId="8280"/>
            <ac:picMk id="14" creationId="{A5581E0B-2061-1DB2-AD37-3BB1E65F2D0D}"/>
          </ac:picMkLst>
        </pc:picChg>
        <pc:picChg chg="add mod">
          <ac:chgData name="Praveen Namakkal Mohankumar" userId="8059d15b-4f8c-44f0-86d6-597a7b49ae19" providerId="ADAL" clId="{4145B09C-FFFF-6C46-85BA-522EBB5F5558}" dt="2024-04-29T19:05:42.464" v="10271"/>
          <ac:picMkLst>
            <pc:docMk/>
            <pc:sldMk cId="821627449" sldId="8280"/>
            <ac:picMk id="15" creationId="{4B67960C-1C21-6185-CF4C-2611D42EE07F}"/>
          </ac:picMkLst>
        </pc:picChg>
        <pc:picChg chg="add del mod">
          <ac:chgData name="Praveen Namakkal Mohankumar" userId="8059d15b-4f8c-44f0-86d6-597a7b49ae19" providerId="ADAL" clId="{4145B09C-FFFF-6C46-85BA-522EBB5F5558}" dt="2024-04-29T19:08:18.011" v="10287" actId="478"/>
          <ac:picMkLst>
            <pc:docMk/>
            <pc:sldMk cId="821627449" sldId="8280"/>
            <ac:picMk id="16" creationId="{AA5F2915-7167-C862-6C64-7FD366CF914F}"/>
          </ac:picMkLst>
        </pc:picChg>
        <pc:picChg chg="add mod">
          <ac:chgData name="Praveen Namakkal Mohankumar" userId="8059d15b-4f8c-44f0-86d6-597a7b49ae19" providerId="ADAL" clId="{4145B09C-FFFF-6C46-85BA-522EBB5F5558}" dt="2024-04-29T19:50:20.074" v="11091" actId="164"/>
          <ac:picMkLst>
            <pc:docMk/>
            <pc:sldMk cId="821627449" sldId="8280"/>
            <ac:picMk id="17" creationId="{093C21A8-4AA5-E74E-12D4-7A37F59CE370}"/>
          </ac:picMkLst>
        </pc:picChg>
        <pc:picChg chg="add mod">
          <ac:chgData name="Praveen Namakkal Mohankumar" userId="8059d15b-4f8c-44f0-86d6-597a7b49ae19" providerId="ADAL" clId="{4145B09C-FFFF-6C46-85BA-522EBB5F5558}" dt="2024-04-29T19:50:24.710" v="11092" actId="164"/>
          <ac:picMkLst>
            <pc:docMk/>
            <pc:sldMk cId="821627449" sldId="8280"/>
            <ac:picMk id="19" creationId="{CA05734E-8723-0101-11F6-F9BB039891CA}"/>
          </ac:picMkLst>
        </pc:picChg>
        <pc:picChg chg="add mod">
          <ac:chgData name="Praveen Namakkal Mohankumar" userId="8059d15b-4f8c-44f0-86d6-597a7b49ae19" providerId="ADAL" clId="{4145B09C-FFFF-6C46-85BA-522EBB5F5558}" dt="2024-04-29T19:50:28.285" v="11093" actId="164"/>
          <ac:picMkLst>
            <pc:docMk/>
            <pc:sldMk cId="821627449" sldId="8280"/>
            <ac:picMk id="36" creationId="{78718E39-DBF6-050D-0B55-411679766B59}"/>
          </ac:picMkLst>
        </pc:picChg>
        <pc:picChg chg="add del mod">
          <ac:chgData name="Praveen Namakkal Mohankumar" userId="8059d15b-4f8c-44f0-86d6-597a7b49ae19" providerId="ADAL" clId="{4145B09C-FFFF-6C46-85BA-522EBB5F5558}" dt="2024-04-29T19:09:20.397" v="10342" actId="478"/>
          <ac:picMkLst>
            <pc:docMk/>
            <pc:sldMk cId="821627449" sldId="8280"/>
            <ac:picMk id="38" creationId="{B6337118-9B81-C52A-F1C1-FFCB294BD2A8}"/>
          </ac:picMkLst>
        </pc:picChg>
        <pc:picChg chg="add del mod">
          <ac:chgData name="Praveen Namakkal Mohankumar" userId="8059d15b-4f8c-44f0-86d6-597a7b49ae19" providerId="ADAL" clId="{4145B09C-FFFF-6C46-85BA-522EBB5F5558}" dt="2024-04-29T19:09:20.397" v="10342" actId="478"/>
          <ac:picMkLst>
            <pc:docMk/>
            <pc:sldMk cId="821627449" sldId="8280"/>
            <ac:picMk id="40" creationId="{E209D84F-F6B4-8F29-8E68-7C42E4F85664}"/>
          </ac:picMkLst>
        </pc:picChg>
        <pc:picChg chg="add del mod">
          <ac:chgData name="Praveen Namakkal Mohankumar" userId="8059d15b-4f8c-44f0-86d6-597a7b49ae19" providerId="ADAL" clId="{4145B09C-FFFF-6C46-85BA-522EBB5F5558}" dt="2024-04-29T19:09:20.397" v="10342" actId="478"/>
          <ac:picMkLst>
            <pc:docMk/>
            <pc:sldMk cId="821627449" sldId="8280"/>
            <ac:picMk id="42" creationId="{851C47B3-BA21-E76A-32F5-E073C0F47EC0}"/>
          </ac:picMkLst>
        </pc:picChg>
        <pc:picChg chg="add mod">
          <ac:chgData name="Praveen Namakkal Mohankumar" userId="8059d15b-4f8c-44f0-86d6-597a7b49ae19" providerId="ADAL" clId="{4145B09C-FFFF-6C46-85BA-522EBB5F5558}" dt="2024-04-29T19:50:31.797" v="11094" actId="164"/>
          <ac:picMkLst>
            <pc:docMk/>
            <pc:sldMk cId="821627449" sldId="8280"/>
            <ac:picMk id="51" creationId="{E2663295-4E43-BB83-A14F-315C4804329E}"/>
          </ac:picMkLst>
        </pc:picChg>
        <pc:cxnChg chg="del">
          <ac:chgData name="Praveen Namakkal Mohankumar" userId="8059d15b-4f8c-44f0-86d6-597a7b49ae19" providerId="ADAL" clId="{4145B09C-FFFF-6C46-85BA-522EBB5F5558}" dt="2024-04-29T18:34:04.598" v="9686" actId="478"/>
          <ac:cxnSpMkLst>
            <pc:docMk/>
            <pc:sldMk cId="821627449" sldId="8280"/>
            <ac:cxnSpMk id="23" creationId="{1CF4FE98-9BE0-B2DB-845A-B5EACC7AAFCA}"/>
          </ac:cxnSpMkLst>
        </pc:cxnChg>
      </pc:sldChg>
      <pc:sldChg chg="addSp delSp modSp add del mod delAnim">
        <pc:chgData name="Praveen Namakkal Mohankumar" userId="8059d15b-4f8c-44f0-86d6-597a7b49ae19" providerId="ADAL" clId="{4145B09C-FFFF-6C46-85BA-522EBB5F5558}" dt="2024-04-29T19:58:25.057" v="11178" actId="2696"/>
        <pc:sldMkLst>
          <pc:docMk/>
          <pc:sldMk cId="199778989" sldId="8281"/>
        </pc:sldMkLst>
        <pc:spChg chg="add mod">
          <ac:chgData name="Praveen Namakkal Mohankumar" userId="8059d15b-4f8c-44f0-86d6-597a7b49ae19" providerId="ADAL" clId="{4145B09C-FFFF-6C46-85BA-522EBB5F5558}" dt="2024-04-29T19:57:59.209" v="11174"/>
          <ac:spMkLst>
            <pc:docMk/>
            <pc:sldMk cId="199778989" sldId="8281"/>
            <ac:spMk id="3" creationId="{BDA2075C-8728-FB74-9FA3-D4510851EE33}"/>
          </ac:spMkLst>
        </pc:spChg>
        <pc:spChg chg="mod">
          <ac:chgData name="Praveen Namakkal Mohankumar" userId="8059d15b-4f8c-44f0-86d6-597a7b49ae19" providerId="ADAL" clId="{4145B09C-FFFF-6C46-85BA-522EBB5F5558}" dt="2024-04-29T19:57:59.209" v="11174"/>
          <ac:spMkLst>
            <pc:docMk/>
            <pc:sldMk cId="199778989" sldId="8281"/>
            <ac:spMk id="12" creationId="{417DD502-5630-A169-D9EC-098265FE3E09}"/>
          </ac:spMkLst>
        </pc:spChg>
        <pc:spChg chg="mod">
          <ac:chgData name="Praveen Namakkal Mohankumar" userId="8059d15b-4f8c-44f0-86d6-597a7b49ae19" providerId="ADAL" clId="{4145B09C-FFFF-6C46-85BA-522EBB5F5558}" dt="2024-04-29T19:57:59.209" v="11174"/>
          <ac:spMkLst>
            <pc:docMk/>
            <pc:sldMk cId="199778989" sldId="8281"/>
            <ac:spMk id="13" creationId="{2D570EDC-3A44-3FE1-4AD8-2064A2D31219}"/>
          </ac:spMkLst>
        </pc:spChg>
        <pc:spChg chg="mod">
          <ac:chgData name="Praveen Namakkal Mohankumar" userId="8059d15b-4f8c-44f0-86d6-597a7b49ae19" providerId="ADAL" clId="{4145B09C-FFFF-6C46-85BA-522EBB5F5558}" dt="2024-04-29T19:57:59.209" v="11174"/>
          <ac:spMkLst>
            <pc:docMk/>
            <pc:sldMk cId="199778989" sldId="8281"/>
            <ac:spMk id="14" creationId="{4D1229C0-896B-DE8C-4197-B3DF14B20ACE}"/>
          </ac:spMkLst>
        </pc:spChg>
        <pc:spChg chg="mod">
          <ac:chgData name="Praveen Namakkal Mohankumar" userId="8059d15b-4f8c-44f0-86d6-597a7b49ae19" providerId="ADAL" clId="{4145B09C-FFFF-6C46-85BA-522EBB5F5558}" dt="2024-04-29T19:57:59.209" v="11174"/>
          <ac:spMkLst>
            <pc:docMk/>
            <pc:sldMk cId="199778989" sldId="8281"/>
            <ac:spMk id="16" creationId="{DBADA6EF-5BE4-C4F2-1078-EF7AFC71A22C}"/>
          </ac:spMkLst>
        </pc:spChg>
        <pc:spChg chg="mod">
          <ac:chgData name="Praveen Namakkal Mohankumar" userId="8059d15b-4f8c-44f0-86d6-597a7b49ae19" providerId="ADAL" clId="{4145B09C-FFFF-6C46-85BA-522EBB5F5558}" dt="2024-04-29T19:57:59.209" v="11174"/>
          <ac:spMkLst>
            <pc:docMk/>
            <pc:sldMk cId="199778989" sldId="8281"/>
            <ac:spMk id="17" creationId="{997E52DC-1CC4-DB76-53BD-7B6740CF6C9B}"/>
          </ac:spMkLst>
        </pc:spChg>
        <pc:spChg chg="mod">
          <ac:chgData name="Praveen Namakkal Mohankumar" userId="8059d15b-4f8c-44f0-86d6-597a7b49ae19" providerId="ADAL" clId="{4145B09C-FFFF-6C46-85BA-522EBB5F5558}" dt="2024-04-29T19:57:59.209" v="11174"/>
          <ac:spMkLst>
            <pc:docMk/>
            <pc:sldMk cId="199778989" sldId="8281"/>
            <ac:spMk id="18" creationId="{1D4DA32D-1CF9-8C35-BFB1-F0353BDC2E1B}"/>
          </ac:spMkLst>
        </pc:spChg>
        <pc:spChg chg="del">
          <ac:chgData name="Praveen Namakkal Mohankumar" userId="8059d15b-4f8c-44f0-86d6-597a7b49ae19" providerId="ADAL" clId="{4145B09C-FFFF-6C46-85BA-522EBB5F5558}" dt="2024-04-29T19:57:58.890" v="11173" actId="478"/>
          <ac:spMkLst>
            <pc:docMk/>
            <pc:sldMk cId="199778989" sldId="8281"/>
            <ac:spMk id="20" creationId="{5240A477-2B05-0A7F-DF13-E8EE87B13B1D}"/>
          </ac:spMkLst>
        </pc:spChg>
        <pc:spChg chg="mod">
          <ac:chgData name="Praveen Namakkal Mohankumar" userId="8059d15b-4f8c-44f0-86d6-597a7b49ae19" providerId="ADAL" clId="{4145B09C-FFFF-6C46-85BA-522EBB5F5558}" dt="2024-04-29T19:57:59.209" v="11174"/>
          <ac:spMkLst>
            <pc:docMk/>
            <pc:sldMk cId="199778989" sldId="8281"/>
            <ac:spMk id="21" creationId="{050FAD26-0B0D-EB88-CE5A-C5F487B5FE19}"/>
          </ac:spMkLst>
        </pc:spChg>
        <pc:spChg chg="del">
          <ac:chgData name="Praveen Namakkal Mohankumar" userId="8059d15b-4f8c-44f0-86d6-597a7b49ae19" providerId="ADAL" clId="{4145B09C-FFFF-6C46-85BA-522EBB5F5558}" dt="2024-04-29T19:57:58.890" v="11173" actId="478"/>
          <ac:spMkLst>
            <pc:docMk/>
            <pc:sldMk cId="199778989" sldId="8281"/>
            <ac:spMk id="22" creationId="{B91B6D34-AD73-B2CF-2627-DE6A656CED6F}"/>
          </ac:spMkLst>
        </pc:spChg>
        <pc:spChg chg="mod">
          <ac:chgData name="Praveen Namakkal Mohankumar" userId="8059d15b-4f8c-44f0-86d6-597a7b49ae19" providerId="ADAL" clId="{4145B09C-FFFF-6C46-85BA-522EBB5F5558}" dt="2024-04-29T19:57:59.209" v="11174"/>
          <ac:spMkLst>
            <pc:docMk/>
            <pc:sldMk cId="199778989" sldId="8281"/>
            <ac:spMk id="25" creationId="{B5AE3995-2709-C768-6289-8D11702FF181}"/>
          </ac:spMkLst>
        </pc:spChg>
        <pc:spChg chg="add mod">
          <ac:chgData name="Praveen Namakkal Mohankumar" userId="8059d15b-4f8c-44f0-86d6-597a7b49ae19" providerId="ADAL" clId="{4145B09C-FFFF-6C46-85BA-522EBB5F5558}" dt="2024-04-29T19:57:59.209" v="11174"/>
          <ac:spMkLst>
            <pc:docMk/>
            <pc:sldMk cId="199778989" sldId="8281"/>
            <ac:spMk id="26" creationId="{6D8EB1D9-FD45-A9FB-869B-4396F2408FB2}"/>
          </ac:spMkLst>
        </pc:spChg>
        <pc:spChg chg="add mod">
          <ac:chgData name="Praveen Namakkal Mohankumar" userId="8059d15b-4f8c-44f0-86d6-597a7b49ae19" providerId="ADAL" clId="{4145B09C-FFFF-6C46-85BA-522EBB5F5558}" dt="2024-04-29T19:57:59.209" v="11174"/>
          <ac:spMkLst>
            <pc:docMk/>
            <pc:sldMk cId="199778989" sldId="8281"/>
            <ac:spMk id="30" creationId="{286BC59B-E905-C0C8-63EF-2958153CF3D6}"/>
          </ac:spMkLst>
        </pc:spChg>
        <pc:spChg chg="add mod">
          <ac:chgData name="Praveen Namakkal Mohankumar" userId="8059d15b-4f8c-44f0-86d6-597a7b49ae19" providerId="ADAL" clId="{4145B09C-FFFF-6C46-85BA-522EBB5F5558}" dt="2024-04-29T19:57:59.209" v="11174"/>
          <ac:spMkLst>
            <pc:docMk/>
            <pc:sldMk cId="199778989" sldId="8281"/>
            <ac:spMk id="36" creationId="{C857ABCC-4D81-44EF-33E4-BD2A1E267B11}"/>
          </ac:spMkLst>
        </pc:spChg>
        <pc:spChg chg="add mod">
          <ac:chgData name="Praveen Namakkal Mohankumar" userId="8059d15b-4f8c-44f0-86d6-597a7b49ae19" providerId="ADAL" clId="{4145B09C-FFFF-6C46-85BA-522EBB5F5558}" dt="2024-04-29T19:57:59.209" v="11174"/>
          <ac:spMkLst>
            <pc:docMk/>
            <pc:sldMk cId="199778989" sldId="8281"/>
            <ac:spMk id="38" creationId="{39638A3B-7AE3-4F9C-5A19-2D439FC58201}"/>
          </ac:spMkLst>
        </pc:spChg>
        <pc:spChg chg="add mod">
          <ac:chgData name="Praveen Namakkal Mohankumar" userId="8059d15b-4f8c-44f0-86d6-597a7b49ae19" providerId="ADAL" clId="{4145B09C-FFFF-6C46-85BA-522EBB5F5558}" dt="2024-04-29T19:57:59.209" v="11174"/>
          <ac:spMkLst>
            <pc:docMk/>
            <pc:sldMk cId="199778989" sldId="8281"/>
            <ac:spMk id="41" creationId="{28250878-94D7-7E71-F978-861772D0E12C}"/>
          </ac:spMkLst>
        </pc:spChg>
        <pc:spChg chg="add mod">
          <ac:chgData name="Praveen Namakkal Mohankumar" userId="8059d15b-4f8c-44f0-86d6-597a7b49ae19" providerId="ADAL" clId="{4145B09C-FFFF-6C46-85BA-522EBB5F5558}" dt="2024-04-29T19:57:59.209" v="11174"/>
          <ac:spMkLst>
            <pc:docMk/>
            <pc:sldMk cId="199778989" sldId="8281"/>
            <ac:spMk id="42" creationId="{0EA67239-13CF-A07C-67F5-AC9D830EF793}"/>
          </ac:spMkLst>
        </pc:spChg>
        <pc:spChg chg="add mod">
          <ac:chgData name="Praveen Namakkal Mohankumar" userId="8059d15b-4f8c-44f0-86d6-597a7b49ae19" providerId="ADAL" clId="{4145B09C-FFFF-6C46-85BA-522EBB5F5558}" dt="2024-04-29T19:57:59.209" v="11174"/>
          <ac:spMkLst>
            <pc:docMk/>
            <pc:sldMk cId="199778989" sldId="8281"/>
            <ac:spMk id="43" creationId="{4D7F619C-ACD9-E517-5908-5B390D71EE69}"/>
          </ac:spMkLst>
        </pc:spChg>
        <pc:spChg chg="add mod">
          <ac:chgData name="Praveen Namakkal Mohankumar" userId="8059d15b-4f8c-44f0-86d6-597a7b49ae19" providerId="ADAL" clId="{4145B09C-FFFF-6C46-85BA-522EBB5F5558}" dt="2024-04-29T19:58:03.806" v="11175"/>
          <ac:spMkLst>
            <pc:docMk/>
            <pc:sldMk cId="199778989" sldId="8281"/>
            <ac:spMk id="45" creationId="{67355A70-8187-07DB-2326-CB52C009D762}"/>
          </ac:spMkLst>
        </pc:spChg>
        <pc:spChg chg="del">
          <ac:chgData name="Praveen Namakkal Mohankumar" userId="8059d15b-4f8c-44f0-86d6-597a7b49ae19" providerId="ADAL" clId="{4145B09C-FFFF-6C46-85BA-522EBB5F5558}" dt="2024-04-29T19:57:58.890" v="11173" actId="478"/>
          <ac:spMkLst>
            <pc:docMk/>
            <pc:sldMk cId="199778989" sldId="8281"/>
            <ac:spMk id="46" creationId="{187DAAF1-7E5F-51D7-DAF1-FD1F19830CBF}"/>
          </ac:spMkLst>
        </pc:spChg>
        <pc:spChg chg="del">
          <ac:chgData name="Praveen Namakkal Mohankumar" userId="8059d15b-4f8c-44f0-86d6-597a7b49ae19" providerId="ADAL" clId="{4145B09C-FFFF-6C46-85BA-522EBB5F5558}" dt="2024-04-29T19:57:58.890" v="11173" actId="478"/>
          <ac:spMkLst>
            <pc:docMk/>
            <pc:sldMk cId="199778989" sldId="8281"/>
            <ac:spMk id="47" creationId="{A14649E0-4E6E-B774-45AE-6584FCE758AE}"/>
          </ac:spMkLst>
        </pc:spChg>
        <pc:spChg chg="del">
          <ac:chgData name="Praveen Namakkal Mohankumar" userId="8059d15b-4f8c-44f0-86d6-597a7b49ae19" providerId="ADAL" clId="{4145B09C-FFFF-6C46-85BA-522EBB5F5558}" dt="2024-04-29T19:57:58.890" v="11173" actId="478"/>
          <ac:spMkLst>
            <pc:docMk/>
            <pc:sldMk cId="199778989" sldId="8281"/>
            <ac:spMk id="49" creationId="{69F6D866-8F2D-FB4D-FD28-9912C52DE4AF}"/>
          </ac:spMkLst>
        </pc:spChg>
        <pc:spChg chg="del">
          <ac:chgData name="Praveen Namakkal Mohankumar" userId="8059d15b-4f8c-44f0-86d6-597a7b49ae19" providerId="ADAL" clId="{4145B09C-FFFF-6C46-85BA-522EBB5F5558}" dt="2024-04-29T19:57:58.890" v="11173" actId="478"/>
          <ac:spMkLst>
            <pc:docMk/>
            <pc:sldMk cId="199778989" sldId="8281"/>
            <ac:spMk id="50" creationId="{5653D0C2-1A42-E260-9A31-8EF482A32289}"/>
          </ac:spMkLst>
        </pc:spChg>
        <pc:spChg chg="del">
          <ac:chgData name="Praveen Namakkal Mohankumar" userId="8059d15b-4f8c-44f0-86d6-597a7b49ae19" providerId="ADAL" clId="{4145B09C-FFFF-6C46-85BA-522EBB5F5558}" dt="2024-04-29T19:57:58.890" v="11173" actId="478"/>
          <ac:spMkLst>
            <pc:docMk/>
            <pc:sldMk cId="199778989" sldId="8281"/>
            <ac:spMk id="52" creationId="{A5F4433E-DC04-23C9-572F-25DA1689CD7B}"/>
          </ac:spMkLst>
        </pc:spChg>
        <pc:spChg chg="del">
          <ac:chgData name="Praveen Namakkal Mohankumar" userId="8059d15b-4f8c-44f0-86d6-597a7b49ae19" providerId="ADAL" clId="{4145B09C-FFFF-6C46-85BA-522EBB5F5558}" dt="2024-04-29T19:57:58.890" v="11173" actId="478"/>
          <ac:spMkLst>
            <pc:docMk/>
            <pc:sldMk cId="199778989" sldId="8281"/>
            <ac:spMk id="53" creationId="{8C1DAC7F-3489-3FAF-98D6-FD4831AF00C1}"/>
          </ac:spMkLst>
        </pc:spChg>
        <pc:spChg chg="del">
          <ac:chgData name="Praveen Namakkal Mohankumar" userId="8059d15b-4f8c-44f0-86d6-597a7b49ae19" providerId="ADAL" clId="{4145B09C-FFFF-6C46-85BA-522EBB5F5558}" dt="2024-04-29T19:57:58.890" v="11173" actId="478"/>
          <ac:spMkLst>
            <pc:docMk/>
            <pc:sldMk cId="199778989" sldId="8281"/>
            <ac:spMk id="54" creationId="{1F63C7A3-09D8-06F5-3296-B34203288B10}"/>
          </ac:spMkLst>
        </pc:spChg>
        <pc:spChg chg="del">
          <ac:chgData name="Praveen Namakkal Mohankumar" userId="8059d15b-4f8c-44f0-86d6-597a7b49ae19" providerId="ADAL" clId="{4145B09C-FFFF-6C46-85BA-522EBB5F5558}" dt="2024-04-29T19:57:58.890" v="11173" actId="478"/>
          <ac:spMkLst>
            <pc:docMk/>
            <pc:sldMk cId="199778989" sldId="8281"/>
            <ac:spMk id="55" creationId="{2D75ADA1-A44B-E0D1-21E1-CCACFC8D2E32}"/>
          </ac:spMkLst>
        </pc:spChg>
        <pc:spChg chg="del">
          <ac:chgData name="Praveen Namakkal Mohankumar" userId="8059d15b-4f8c-44f0-86d6-597a7b49ae19" providerId="ADAL" clId="{4145B09C-FFFF-6C46-85BA-522EBB5F5558}" dt="2024-04-29T19:57:58.890" v="11173" actId="478"/>
          <ac:spMkLst>
            <pc:docMk/>
            <pc:sldMk cId="199778989" sldId="8281"/>
            <ac:spMk id="56" creationId="{2B97CCC3-F593-6AC5-0F4B-1051E0C6358D}"/>
          </ac:spMkLst>
        </pc:spChg>
        <pc:spChg chg="del">
          <ac:chgData name="Praveen Namakkal Mohankumar" userId="8059d15b-4f8c-44f0-86d6-597a7b49ae19" providerId="ADAL" clId="{4145B09C-FFFF-6C46-85BA-522EBB5F5558}" dt="2024-04-29T19:57:58.890" v="11173" actId="478"/>
          <ac:spMkLst>
            <pc:docMk/>
            <pc:sldMk cId="199778989" sldId="8281"/>
            <ac:spMk id="58" creationId="{D638CD93-3604-C14E-F6E6-32D0779B2999}"/>
          </ac:spMkLst>
        </pc:spChg>
        <pc:spChg chg="del">
          <ac:chgData name="Praveen Namakkal Mohankumar" userId="8059d15b-4f8c-44f0-86d6-597a7b49ae19" providerId="ADAL" clId="{4145B09C-FFFF-6C46-85BA-522EBB5F5558}" dt="2024-04-29T19:57:58.890" v="11173" actId="478"/>
          <ac:spMkLst>
            <pc:docMk/>
            <pc:sldMk cId="199778989" sldId="8281"/>
            <ac:spMk id="59" creationId="{D03569CC-F1E7-61E4-A9DD-ED65F522B01F}"/>
          </ac:spMkLst>
        </pc:spChg>
        <pc:spChg chg="del">
          <ac:chgData name="Praveen Namakkal Mohankumar" userId="8059d15b-4f8c-44f0-86d6-597a7b49ae19" providerId="ADAL" clId="{4145B09C-FFFF-6C46-85BA-522EBB5F5558}" dt="2024-04-29T19:57:58.890" v="11173" actId="478"/>
          <ac:spMkLst>
            <pc:docMk/>
            <pc:sldMk cId="199778989" sldId="8281"/>
            <ac:spMk id="60" creationId="{A37D37A8-2AE5-6E09-322D-2B86A1D42070}"/>
          </ac:spMkLst>
        </pc:spChg>
        <pc:spChg chg="mod">
          <ac:chgData name="Praveen Namakkal Mohankumar" userId="8059d15b-4f8c-44f0-86d6-597a7b49ae19" providerId="ADAL" clId="{4145B09C-FFFF-6C46-85BA-522EBB5F5558}" dt="2024-04-29T19:58:03.806" v="11175"/>
          <ac:spMkLst>
            <pc:docMk/>
            <pc:sldMk cId="199778989" sldId="8281"/>
            <ac:spMk id="65" creationId="{D3852C98-DA90-6B5F-3374-69D352B34004}"/>
          </ac:spMkLst>
        </pc:spChg>
        <pc:spChg chg="mod">
          <ac:chgData name="Praveen Namakkal Mohankumar" userId="8059d15b-4f8c-44f0-86d6-597a7b49ae19" providerId="ADAL" clId="{4145B09C-FFFF-6C46-85BA-522EBB5F5558}" dt="2024-04-29T19:58:03.806" v="11175"/>
          <ac:spMkLst>
            <pc:docMk/>
            <pc:sldMk cId="199778989" sldId="8281"/>
            <ac:spMk id="67" creationId="{D8739F67-DE2A-75BE-6F87-C483C13F52B6}"/>
          </ac:spMkLst>
        </pc:spChg>
        <pc:spChg chg="mod">
          <ac:chgData name="Praveen Namakkal Mohankumar" userId="8059d15b-4f8c-44f0-86d6-597a7b49ae19" providerId="ADAL" clId="{4145B09C-FFFF-6C46-85BA-522EBB5F5558}" dt="2024-04-29T19:58:03.806" v="11175"/>
          <ac:spMkLst>
            <pc:docMk/>
            <pc:sldMk cId="199778989" sldId="8281"/>
            <ac:spMk id="68" creationId="{2B42ACD1-426B-EB69-50B6-7B5AD15A4985}"/>
          </ac:spMkLst>
        </pc:spChg>
        <pc:spChg chg="mod">
          <ac:chgData name="Praveen Namakkal Mohankumar" userId="8059d15b-4f8c-44f0-86d6-597a7b49ae19" providerId="ADAL" clId="{4145B09C-FFFF-6C46-85BA-522EBB5F5558}" dt="2024-04-29T19:58:03.806" v="11175"/>
          <ac:spMkLst>
            <pc:docMk/>
            <pc:sldMk cId="199778989" sldId="8281"/>
            <ac:spMk id="70" creationId="{F933C142-9C3D-2F83-1EF2-3E0CBDF36A1F}"/>
          </ac:spMkLst>
        </pc:spChg>
        <pc:spChg chg="mod">
          <ac:chgData name="Praveen Namakkal Mohankumar" userId="8059d15b-4f8c-44f0-86d6-597a7b49ae19" providerId="ADAL" clId="{4145B09C-FFFF-6C46-85BA-522EBB5F5558}" dt="2024-04-29T19:58:03.806" v="11175"/>
          <ac:spMkLst>
            <pc:docMk/>
            <pc:sldMk cId="199778989" sldId="8281"/>
            <ac:spMk id="71" creationId="{5B4F8F19-0BC8-D0AB-3828-AE0F3A7F48B3}"/>
          </ac:spMkLst>
        </pc:spChg>
        <pc:spChg chg="mod">
          <ac:chgData name="Praveen Namakkal Mohankumar" userId="8059d15b-4f8c-44f0-86d6-597a7b49ae19" providerId="ADAL" clId="{4145B09C-FFFF-6C46-85BA-522EBB5F5558}" dt="2024-04-29T19:58:03.806" v="11175"/>
          <ac:spMkLst>
            <pc:docMk/>
            <pc:sldMk cId="199778989" sldId="8281"/>
            <ac:spMk id="72" creationId="{2F31C28C-342D-C6F7-8F19-329E18800931}"/>
          </ac:spMkLst>
        </pc:spChg>
        <pc:spChg chg="mod">
          <ac:chgData name="Praveen Namakkal Mohankumar" userId="8059d15b-4f8c-44f0-86d6-597a7b49ae19" providerId="ADAL" clId="{4145B09C-FFFF-6C46-85BA-522EBB5F5558}" dt="2024-04-29T19:58:03.806" v="11175"/>
          <ac:spMkLst>
            <pc:docMk/>
            <pc:sldMk cId="199778989" sldId="8281"/>
            <ac:spMk id="74" creationId="{E22A29A9-89C0-C648-6803-DEA5F92E53CF}"/>
          </ac:spMkLst>
        </pc:spChg>
        <pc:spChg chg="mod">
          <ac:chgData name="Praveen Namakkal Mohankumar" userId="8059d15b-4f8c-44f0-86d6-597a7b49ae19" providerId="ADAL" clId="{4145B09C-FFFF-6C46-85BA-522EBB5F5558}" dt="2024-04-29T19:58:03.806" v="11175"/>
          <ac:spMkLst>
            <pc:docMk/>
            <pc:sldMk cId="199778989" sldId="8281"/>
            <ac:spMk id="75" creationId="{97882BF4-112E-0C59-AA95-121BE2CBB4BA}"/>
          </ac:spMkLst>
        </pc:spChg>
        <pc:spChg chg="add mod">
          <ac:chgData name="Praveen Namakkal Mohankumar" userId="8059d15b-4f8c-44f0-86d6-597a7b49ae19" providerId="ADAL" clId="{4145B09C-FFFF-6C46-85BA-522EBB5F5558}" dt="2024-04-29T19:58:03.806" v="11175"/>
          <ac:spMkLst>
            <pc:docMk/>
            <pc:sldMk cId="199778989" sldId="8281"/>
            <ac:spMk id="76" creationId="{9F9FFCCF-3270-30D0-C58A-B45B1269E854}"/>
          </ac:spMkLst>
        </pc:spChg>
        <pc:spChg chg="add mod">
          <ac:chgData name="Praveen Namakkal Mohankumar" userId="8059d15b-4f8c-44f0-86d6-597a7b49ae19" providerId="ADAL" clId="{4145B09C-FFFF-6C46-85BA-522EBB5F5558}" dt="2024-04-29T19:58:03.806" v="11175"/>
          <ac:spMkLst>
            <pc:docMk/>
            <pc:sldMk cId="199778989" sldId="8281"/>
            <ac:spMk id="77" creationId="{2483F920-A76F-9DF4-F12C-B18D1AE48AF4}"/>
          </ac:spMkLst>
        </pc:spChg>
        <pc:spChg chg="add mod">
          <ac:chgData name="Praveen Namakkal Mohankumar" userId="8059d15b-4f8c-44f0-86d6-597a7b49ae19" providerId="ADAL" clId="{4145B09C-FFFF-6C46-85BA-522EBB5F5558}" dt="2024-04-29T19:58:03.806" v="11175"/>
          <ac:spMkLst>
            <pc:docMk/>
            <pc:sldMk cId="199778989" sldId="8281"/>
            <ac:spMk id="78" creationId="{B9D84E0E-A738-8F2A-E291-2F54A688A812}"/>
          </ac:spMkLst>
        </pc:spChg>
        <pc:spChg chg="add mod">
          <ac:chgData name="Praveen Namakkal Mohankumar" userId="8059d15b-4f8c-44f0-86d6-597a7b49ae19" providerId="ADAL" clId="{4145B09C-FFFF-6C46-85BA-522EBB5F5558}" dt="2024-04-29T19:58:03.806" v="11175"/>
          <ac:spMkLst>
            <pc:docMk/>
            <pc:sldMk cId="199778989" sldId="8281"/>
            <ac:spMk id="80" creationId="{4BBAE098-6C98-A202-FBC2-E037EFA374FC}"/>
          </ac:spMkLst>
        </pc:spChg>
        <pc:spChg chg="add mod">
          <ac:chgData name="Praveen Namakkal Mohankumar" userId="8059d15b-4f8c-44f0-86d6-597a7b49ae19" providerId="ADAL" clId="{4145B09C-FFFF-6C46-85BA-522EBB5F5558}" dt="2024-04-29T19:58:03.806" v="11175"/>
          <ac:spMkLst>
            <pc:docMk/>
            <pc:sldMk cId="199778989" sldId="8281"/>
            <ac:spMk id="83" creationId="{A4847E69-8161-9B13-125B-F2C84AB57A1D}"/>
          </ac:spMkLst>
        </pc:spChg>
        <pc:spChg chg="add mod">
          <ac:chgData name="Praveen Namakkal Mohankumar" userId="8059d15b-4f8c-44f0-86d6-597a7b49ae19" providerId="ADAL" clId="{4145B09C-FFFF-6C46-85BA-522EBB5F5558}" dt="2024-04-29T19:58:03.806" v="11175"/>
          <ac:spMkLst>
            <pc:docMk/>
            <pc:sldMk cId="199778989" sldId="8281"/>
            <ac:spMk id="84" creationId="{611779B3-58DF-5D7D-0F3D-474A3F38B519}"/>
          </ac:spMkLst>
        </pc:spChg>
        <pc:spChg chg="add mod">
          <ac:chgData name="Praveen Namakkal Mohankumar" userId="8059d15b-4f8c-44f0-86d6-597a7b49ae19" providerId="ADAL" clId="{4145B09C-FFFF-6C46-85BA-522EBB5F5558}" dt="2024-04-29T19:58:03.806" v="11175"/>
          <ac:spMkLst>
            <pc:docMk/>
            <pc:sldMk cId="199778989" sldId="8281"/>
            <ac:spMk id="85" creationId="{D82E0E9D-79E2-C940-E459-F0CEAA418598}"/>
          </ac:spMkLst>
        </pc:spChg>
        <pc:spChg chg="add mod">
          <ac:chgData name="Praveen Namakkal Mohankumar" userId="8059d15b-4f8c-44f0-86d6-597a7b49ae19" providerId="ADAL" clId="{4145B09C-FFFF-6C46-85BA-522EBB5F5558}" dt="2024-04-29T19:58:05.287" v="11176"/>
          <ac:spMkLst>
            <pc:docMk/>
            <pc:sldMk cId="199778989" sldId="8281"/>
            <ac:spMk id="87" creationId="{EC515B79-8B1E-571E-E740-8C2B1C3E242F}"/>
          </ac:spMkLst>
        </pc:spChg>
        <pc:spChg chg="mod">
          <ac:chgData name="Praveen Namakkal Mohankumar" userId="8059d15b-4f8c-44f0-86d6-597a7b49ae19" providerId="ADAL" clId="{4145B09C-FFFF-6C46-85BA-522EBB5F5558}" dt="2024-04-29T19:58:05.287" v="11176"/>
          <ac:spMkLst>
            <pc:docMk/>
            <pc:sldMk cId="199778989" sldId="8281"/>
            <ac:spMk id="93" creationId="{1C3344C3-7202-0AB6-B763-F09DC625E5EC}"/>
          </ac:spMkLst>
        </pc:spChg>
        <pc:spChg chg="mod">
          <ac:chgData name="Praveen Namakkal Mohankumar" userId="8059d15b-4f8c-44f0-86d6-597a7b49ae19" providerId="ADAL" clId="{4145B09C-FFFF-6C46-85BA-522EBB5F5558}" dt="2024-04-29T19:58:05.287" v="11176"/>
          <ac:spMkLst>
            <pc:docMk/>
            <pc:sldMk cId="199778989" sldId="8281"/>
            <ac:spMk id="94" creationId="{1079F658-1D23-194D-5E15-DED90CD9EFE2}"/>
          </ac:spMkLst>
        </pc:spChg>
        <pc:spChg chg="mod">
          <ac:chgData name="Praveen Namakkal Mohankumar" userId="8059d15b-4f8c-44f0-86d6-597a7b49ae19" providerId="ADAL" clId="{4145B09C-FFFF-6C46-85BA-522EBB5F5558}" dt="2024-04-29T19:58:05.287" v="11176"/>
          <ac:spMkLst>
            <pc:docMk/>
            <pc:sldMk cId="199778989" sldId="8281"/>
            <ac:spMk id="95" creationId="{093D7C8A-8235-5063-D12A-C300F9BB2BFE}"/>
          </ac:spMkLst>
        </pc:spChg>
        <pc:spChg chg="mod">
          <ac:chgData name="Praveen Namakkal Mohankumar" userId="8059d15b-4f8c-44f0-86d6-597a7b49ae19" providerId="ADAL" clId="{4145B09C-FFFF-6C46-85BA-522EBB5F5558}" dt="2024-04-29T19:58:05.287" v="11176"/>
          <ac:spMkLst>
            <pc:docMk/>
            <pc:sldMk cId="199778989" sldId="8281"/>
            <ac:spMk id="97" creationId="{78EFE46A-2DB8-C997-5988-E41B96B58DC9}"/>
          </ac:spMkLst>
        </pc:spChg>
        <pc:spChg chg="mod">
          <ac:chgData name="Praveen Namakkal Mohankumar" userId="8059d15b-4f8c-44f0-86d6-597a7b49ae19" providerId="ADAL" clId="{4145B09C-FFFF-6C46-85BA-522EBB5F5558}" dt="2024-04-29T19:58:05.287" v="11176"/>
          <ac:spMkLst>
            <pc:docMk/>
            <pc:sldMk cId="199778989" sldId="8281"/>
            <ac:spMk id="98" creationId="{27FF3886-EFD6-F484-5E7F-AB30F3467314}"/>
          </ac:spMkLst>
        </pc:spChg>
        <pc:spChg chg="mod">
          <ac:chgData name="Praveen Namakkal Mohankumar" userId="8059d15b-4f8c-44f0-86d6-597a7b49ae19" providerId="ADAL" clId="{4145B09C-FFFF-6C46-85BA-522EBB5F5558}" dt="2024-04-29T19:58:05.287" v="11176"/>
          <ac:spMkLst>
            <pc:docMk/>
            <pc:sldMk cId="199778989" sldId="8281"/>
            <ac:spMk id="99" creationId="{F0915716-30ED-19D8-38D0-4DB6D74DE2AD}"/>
          </ac:spMkLst>
        </pc:spChg>
        <pc:spChg chg="mod">
          <ac:chgData name="Praveen Namakkal Mohankumar" userId="8059d15b-4f8c-44f0-86d6-597a7b49ae19" providerId="ADAL" clId="{4145B09C-FFFF-6C46-85BA-522EBB5F5558}" dt="2024-04-29T19:58:05.287" v="11176"/>
          <ac:spMkLst>
            <pc:docMk/>
            <pc:sldMk cId="199778989" sldId="8281"/>
            <ac:spMk id="101" creationId="{FF411084-2B9F-4AA1-639D-01BE8C5BAB62}"/>
          </ac:spMkLst>
        </pc:spChg>
        <pc:spChg chg="mod">
          <ac:chgData name="Praveen Namakkal Mohankumar" userId="8059d15b-4f8c-44f0-86d6-597a7b49ae19" providerId="ADAL" clId="{4145B09C-FFFF-6C46-85BA-522EBB5F5558}" dt="2024-04-29T19:58:05.287" v="11176"/>
          <ac:spMkLst>
            <pc:docMk/>
            <pc:sldMk cId="199778989" sldId="8281"/>
            <ac:spMk id="102" creationId="{BE7E9C45-0A80-F29B-E845-C5475E05C21D}"/>
          </ac:spMkLst>
        </pc:spChg>
        <pc:spChg chg="add mod">
          <ac:chgData name="Praveen Namakkal Mohankumar" userId="8059d15b-4f8c-44f0-86d6-597a7b49ae19" providerId="ADAL" clId="{4145B09C-FFFF-6C46-85BA-522EBB5F5558}" dt="2024-04-29T19:58:05.287" v="11176"/>
          <ac:spMkLst>
            <pc:docMk/>
            <pc:sldMk cId="199778989" sldId="8281"/>
            <ac:spMk id="103" creationId="{4AB1AD7B-4019-A8BA-B565-C0DA82FAAA5E}"/>
          </ac:spMkLst>
        </pc:spChg>
        <pc:spChg chg="add mod">
          <ac:chgData name="Praveen Namakkal Mohankumar" userId="8059d15b-4f8c-44f0-86d6-597a7b49ae19" providerId="ADAL" clId="{4145B09C-FFFF-6C46-85BA-522EBB5F5558}" dt="2024-04-29T19:58:05.287" v="11176"/>
          <ac:spMkLst>
            <pc:docMk/>
            <pc:sldMk cId="199778989" sldId="8281"/>
            <ac:spMk id="104" creationId="{E1B06694-0D45-618A-E8B0-5EE6F66019DF}"/>
          </ac:spMkLst>
        </pc:spChg>
        <pc:spChg chg="add mod">
          <ac:chgData name="Praveen Namakkal Mohankumar" userId="8059d15b-4f8c-44f0-86d6-597a7b49ae19" providerId="ADAL" clId="{4145B09C-FFFF-6C46-85BA-522EBB5F5558}" dt="2024-04-29T19:58:05.287" v="11176"/>
          <ac:spMkLst>
            <pc:docMk/>
            <pc:sldMk cId="199778989" sldId="8281"/>
            <ac:spMk id="105" creationId="{C4CE70C7-691B-BE8D-5401-4D13E381A598}"/>
          </ac:spMkLst>
        </pc:spChg>
        <pc:spChg chg="add mod">
          <ac:chgData name="Praveen Namakkal Mohankumar" userId="8059d15b-4f8c-44f0-86d6-597a7b49ae19" providerId="ADAL" clId="{4145B09C-FFFF-6C46-85BA-522EBB5F5558}" dt="2024-04-29T19:58:05.287" v="11176"/>
          <ac:spMkLst>
            <pc:docMk/>
            <pc:sldMk cId="199778989" sldId="8281"/>
            <ac:spMk id="107" creationId="{302F20B1-9D31-E4C3-C268-E9A1D3529FA2}"/>
          </ac:spMkLst>
        </pc:spChg>
        <pc:spChg chg="add mod">
          <ac:chgData name="Praveen Namakkal Mohankumar" userId="8059d15b-4f8c-44f0-86d6-597a7b49ae19" providerId="ADAL" clId="{4145B09C-FFFF-6C46-85BA-522EBB5F5558}" dt="2024-04-29T19:58:05.287" v="11176"/>
          <ac:spMkLst>
            <pc:docMk/>
            <pc:sldMk cId="199778989" sldId="8281"/>
            <ac:spMk id="110" creationId="{11B29F08-E50C-764F-3D05-2F8206DF625E}"/>
          </ac:spMkLst>
        </pc:spChg>
        <pc:spChg chg="add mod">
          <ac:chgData name="Praveen Namakkal Mohankumar" userId="8059d15b-4f8c-44f0-86d6-597a7b49ae19" providerId="ADAL" clId="{4145B09C-FFFF-6C46-85BA-522EBB5F5558}" dt="2024-04-29T19:58:05.287" v="11176"/>
          <ac:spMkLst>
            <pc:docMk/>
            <pc:sldMk cId="199778989" sldId="8281"/>
            <ac:spMk id="111" creationId="{27D8A983-9E7C-1064-4ECD-82125662B4F6}"/>
          </ac:spMkLst>
        </pc:spChg>
        <pc:spChg chg="add mod">
          <ac:chgData name="Praveen Namakkal Mohankumar" userId="8059d15b-4f8c-44f0-86d6-597a7b49ae19" providerId="ADAL" clId="{4145B09C-FFFF-6C46-85BA-522EBB5F5558}" dt="2024-04-29T19:58:05.287" v="11176"/>
          <ac:spMkLst>
            <pc:docMk/>
            <pc:sldMk cId="199778989" sldId="8281"/>
            <ac:spMk id="112" creationId="{4E487D1D-18C8-016E-50E8-BA42D035CE8F}"/>
          </ac:spMkLst>
        </pc:spChg>
        <pc:spChg chg="add mod">
          <ac:chgData name="Praveen Namakkal Mohankumar" userId="8059d15b-4f8c-44f0-86d6-597a7b49ae19" providerId="ADAL" clId="{4145B09C-FFFF-6C46-85BA-522EBB5F5558}" dt="2024-04-29T19:58:08.153" v="11177"/>
          <ac:spMkLst>
            <pc:docMk/>
            <pc:sldMk cId="199778989" sldId="8281"/>
            <ac:spMk id="114" creationId="{DF94B5A4-2809-EA48-7A70-CA3090BCE5A1}"/>
          </ac:spMkLst>
        </pc:spChg>
        <pc:spChg chg="mod">
          <ac:chgData name="Praveen Namakkal Mohankumar" userId="8059d15b-4f8c-44f0-86d6-597a7b49ae19" providerId="ADAL" clId="{4145B09C-FFFF-6C46-85BA-522EBB5F5558}" dt="2024-04-29T19:58:08.153" v="11177"/>
          <ac:spMkLst>
            <pc:docMk/>
            <pc:sldMk cId="199778989" sldId="8281"/>
            <ac:spMk id="120" creationId="{48F09646-613A-22A4-5677-A18989E957EE}"/>
          </ac:spMkLst>
        </pc:spChg>
        <pc:spChg chg="mod">
          <ac:chgData name="Praveen Namakkal Mohankumar" userId="8059d15b-4f8c-44f0-86d6-597a7b49ae19" providerId="ADAL" clId="{4145B09C-FFFF-6C46-85BA-522EBB5F5558}" dt="2024-04-29T19:58:08.153" v="11177"/>
          <ac:spMkLst>
            <pc:docMk/>
            <pc:sldMk cId="199778989" sldId="8281"/>
            <ac:spMk id="121" creationId="{FC57B5E1-42C2-3DD6-C199-07A7E5B3BFB3}"/>
          </ac:spMkLst>
        </pc:spChg>
        <pc:spChg chg="mod">
          <ac:chgData name="Praveen Namakkal Mohankumar" userId="8059d15b-4f8c-44f0-86d6-597a7b49ae19" providerId="ADAL" clId="{4145B09C-FFFF-6C46-85BA-522EBB5F5558}" dt="2024-04-29T19:58:08.153" v="11177"/>
          <ac:spMkLst>
            <pc:docMk/>
            <pc:sldMk cId="199778989" sldId="8281"/>
            <ac:spMk id="122" creationId="{2177FD5E-9D80-3A25-8B7B-45C9672E6CDD}"/>
          </ac:spMkLst>
        </pc:spChg>
        <pc:spChg chg="mod">
          <ac:chgData name="Praveen Namakkal Mohankumar" userId="8059d15b-4f8c-44f0-86d6-597a7b49ae19" providerId="ADAL" clId="{4145B09C-FFFF-6C46-85BA-522EBB5F5558}" dt="2024-04-29T19:58:08.153" v="11177"/>
          <ac:spMkLst>
            <pc:docMk/>
            <pc:sldMk cId="199778989" sldId="8281"/>
            <ac:spMk id="124" creationId="{15CAF81C-593B-9709-5296-5DBCF3E81006}"/>
          </ac:spMkLst>
        </pc:spChg>
        <pc:spChg chg="mod">
          <ac:chgData name="Praveen Namakkal Mohankumar" userId="8059d15b-4f8c-44f0-86d6-597a7b49ae19" providerId="ADAL" clId="{4145B09C-FFFF-6C46-85BA-522EBB5F5558}" dt="2024-04-29T19:58:08.153" v="11177"/>
          <ac:spMkLst>
            <pc:docMk/>
            <pc:sldMk cId="199778989" sldId="8281"/>
            <ac:spMk id="125" creationId="{A1C445E1-933E-EB40-9338-1778EB0B2920}"/>
          </ac:spMkLst>
        </pc:spChg>
        <pc:spChg chg="mod">
          <ac:chgData name="Praveen Namakkal Mohankumar" userId="8059d15b-4f8c-44f0-86d6-597a7b49ae19" providerId="ADAL" clId="{4145B09C-FFFF-6C46-85BA-522EBB5F5558}" dt="2024-04-29T19:58:08.153" v="11177"/>
          <ac:spMkLst>
            <pc:docMk/>
            <pc:sldMk cId="199778989" sldId="8281"/>
            <ac:spMk id="126" creationId="{470A3BAC-CCCC-38C7-F0F0-A02F721B1B41}"/>
          </ac:spMkLst>
        </pc:spChg>
        <pc:spChg chg="mod">
          <ac:chgData name="Praveen Namakkal Mohankumar" userId="8059d15b-4f8c-44f0-86d6-597a7b49ae19" providerId="ADAL" clId="{4145B09C-FFFF-6C46-85BA-522EBB5F5558}" dt="2024-04-29T19:58:08.153" v="11177"/>
          <ac:spMkLst>
            <pc:docMk/>
            <pc:sldMk cId="199778989" sldId="8281"/>
            <ac:spMk id="128" creationId="{7309E9C4-8F45-CDFA-105A-FF5DEA3DB4D8}"/>
          </ac:spMkLst>
        </pc:spChg>
        <pc:spChg chg="mod">
          <ac:chgData name="Praveen Namakkal Mohankumar" userId="8059d15b-4f8c-44f0-86d6-597a7b49ae19" providerId="ADAL" clId="{4145B09C-FFFF-6C46-85BA-522EBB5F5558}" dt="2024-04-29T19:58:08.153" v="11177"/>
          <ac:spMkLst>
            <pc:docMk/>
            <pc:sldMk cId="199778989" sldId="8281"/>
            <ac:spMk id="129" creationId="{2F09426A-6450-9DD4-472C-B35FC231CE37}"/>
          </ac:spMkLst>
        </pc:spChg>
        <pc:spChg chg="add mod">
          <ac:chgData name="Praveen Namakkal Mohankumar" userId="8059d15b-4f8c-44f0-86d6-597a7b49ae19" providerId="ADAL" clId="{4145B09C-FFFF-6C46-85BA-522EBB5F5558}" dt="2024-04-29T19:58:08.153" v="11177"/>
          <ac:spMkLst>
            <pc:docMk/>
            <pc:sldMk cId="199778989" sldId="8281"/>
            <ac:spMk id="130" creationId="{FCDE58E4-EBE7-3631-0655-43284D73D1B4}"/>
          </ac:spMkLst>
        </pc:spChg>
        <pc:spChg chg="add mod">
          <ac:chgData name="Praveen Namakkal Mohankumar" userId="8059d15b-4f8c-44f0-86d6-597a7b49ae19" providerId="ADAL" clId="{4145B09C-FFFF-6C46-85BA-522EBB5F5558}" dt="2024-04-29T19:58:08.153" v="11177"/>
          <ac:spMkLst>
            <pc:docMk/>
            <pc:sldMk cId="199778989" sldId="8281"/>
            <ac:spMk id="131" creationId="{00C02907-992D-03F3-9043-D976E1928F5F}"/>
          </ac:spMkLst>
        </pc:spChg>
        <pc:spChg chg="add mod">
          <ac:chgData name="Praveen Namakkal Mohankumar" userId="8059d15b-4f8c-44f0-86d6-597a7b49ae19" providerId="ADAL" clId="{4145B09C-FFFF-6C46-85BA-522EBB5F5558}" dt="2024-04-29T19:58:08.153" v="11177"/>
          <ac:spMkLst>
            <pc:docMk/>
            <pc:sldMk cId="199778989" sldId="8281"/>
            <ac:spMk id="132" creationId="{FC47D7D1-C532-C73A-C160-220AE1EF7BD6}"/>
          </ac:spMkLst>
        </pc:spChg>
        <pc:spChg chg="add mod">
          <ac:chgData name="Praveen Namakkal Mohankumar" userId="8059d15b-4f8c-44f0-86d6-597a7b49ae19" providerId="ADAL" clId="{4145B09C-FFFF-6C46-85BA-522EBB5F5558}" dt="2024-04-29T19:58:08.153" v="11177"/>
          <ac:spMkLst>
            <pc:docMk/>
            <pc:sldMk cId="199778989" sldId="8281"/>
            <ac:spMk id="134" creationId="{D4A67635-0669-DC9C-92A1-FFC0B05B6C72}"/>
          </ac:spMkLst>
        </pc:spChg>
        <pc:spChg chg="add mod">
          <ac:chgData name="Praveen Namakkal Mohankumar" userId="8059d15b-4f8c-44f0-86d6-597a7b49ae19" providerId="ADAL" clId="{4145B09C-FFFF-6C46-85BA-522EBB5F5558}" dt="2024-04-29T19:58:08.153" v="11177"/>
          <ac:spMkLst>
            <pc:docMk/>
            <pc:sldMk cId="199778989" sldId="8281"/>
            <ac:spMk id="137" creationId="{15E817D8-4B90-5B2A-A703-AE1DFC436C3F}"/>
          </ac:spMkLst>
        </pc:spChg>
        <pc:spChg chg="add mod">
          <ac:chgData name="Praveen Namakkal Mohankumar" userId="8059d15b-4f8c-44f0-86d6-597a7b49ae19" providerId="ADAL" clId="{4145B09C-FFFF-6C46-85BA-522EBB5F5558}" dt="2024-04-29T19:58:08.153" v="11177"/>
          <ac:spMkLst>
            <pc:docMk/>
            <pc:sldMk cId="199778989" sldId="8281"/>
            <ac:spMk id="138" creationId="{B33D43A4-9BC9-EC34-2CA7-284AE3A84B16}"/>
          </ac:spMkLst>
        </pc:spChg>
        <pc:spChg chg="add mod">
          <ac:chgData name="Praveen Namakkal Mohankumar" userId="8059d15b-4f8c-44f0-86d6-597a7b49ae19" providerId="ADAL" clId="{4145B09C-FFFF-6C46-85BA-522EBB5F5558}" dt="2024-04-29T19:58:08.153" v="11177"/>
          <ac:spMkLst>
            <pc:docMk/>
            <pc:sldMk cId="199778989" sldId="8281"/>
            <ac:spMk id="139" creationId="{39364E7A-C207-BBEE-C0EE-087D34C3A9D7}"/>
          </ac:spMkLst>
        </pc:spChg>
        <pc:grpChg chg="add mod">
          <ac:chgData name="Praveen Namakkal Mohankumar" userId="8059d15b-4f8c-44f0-86d6-597a7b49ae19" providerId="ADAL" clId="{4145B09C-FFFF-6C46-85BA-522EBB5F5558}" dt="2024-04-29T19:57:59.209" v="11174"/>
          <ac:grpSpMkLst>
            <pc:docMk/>
            <pc:sldMk cId="199778989" sldId="8281"/>
            <ac:grpSpMk id="6" creationId="{69286920-F941-337F-7390-B1A958440957}"/>
          </ac:grpSpMkLst>
        </pc:grpChg>
        <pc:grpChg chg="mod">
          <ac:chgData name="Praveen Namakkal Mohankumar" userId="8059d15b-4f8c-44f0-86d6-597a7b49ae19" providerId="ADAL" clId="{4145B09C-FFFF-6C46-85BA-522EBB5F5558}" dt="2024-04-29T19:57:59.209" v="11174"/>
          <ac:grpSpMkLst>
            <pc:docMk/>
            <pc:sldMk cId="199778989" sldId="8281"/>
            <ac:grpSpMk id="7" creationId="{832A6906-9417-FCD2-6A1D-0E6C71FCEDCB}"/>
          </ac:grpSpMkLst>
        </pc:grpChg>
        <pc:grpChg chg="mod">
          <ac:chgData name="Praveen Namakkal Mohankumar" userId="8059d15b-4f8c-44f0-86d6-597a7b49ae19" providerId="ADAL" clId="{4145B09C-FFFF-6C46-85BA-522EBB5F5558}" dt="2024-04-29T19:57:59.209" v="11174"/>
          <ac:grpSpMkLst>
            <pc:docMk/>
            <pc:sldMk cId="199778989" sldId="8281"/>
            <ac:grpSpMk id="8" creationId="{91191B8A-D64F-2829-91DF-2A2B619CA58E}"/>
          </ac:grpSpMkLst>
        </pc:grpChg>
        <pc:grpChg chg="mod">
          <ac:chgData name="Praveen Namakkal Mohankumar" userId="8059d15b-4f8c-44f0-86d6-597a7b49ae19" providerId="ADAL" clId="{4145B09C-FFFF-6C46-85BA-522EBB5F5558}" dt="2024-04-29T19:57:59.209" v="11174"/>
          <ac:grpSpMkLst>
            <pc:docMk/>
            <pc:sldMk cId="199778989" sldId="8281"/>
            <ac:grpSpMk id="15" creationId="{E6D9C636-12A8-8BDE-BCF7-ABF2B3311608}"/>
          </ac:grpSpMkLst>
        </pc:grpChg>
        <pc:grpChg chg="mod">
          <ac:chgData name="Praveen Namakkal Mohankumar" userId="8059d15b-4f8c-44f0-86d6-597a7b49ae19" providerId="ADAL" clId="{4145B09C-FFFF-6C46-85BA-522EBB5F5558}" dt="2024-04-29T19:57:59.209" v="11174"/>
          <ac:grpSpMkLst>
            <pc:docMk/>
            <pc:sldMk cId="199778989" sldId="8281"/>
            <ac:grpSpMk id="19" creationId="{998E349F-B01A-3E5C-1627-F7C34772F713}"/>
          </ac:grpSpMkLst>
        </pc:grpChg>
        <pc:grpChg chg="del">
          <ac:chgData name="Praveen Namakkal Mohankumar" userId="8059d15b-4f8c-44f0-86d6-597a7b49ae19" providerId="ADAL" clId="{4145B09C-FFFF-6C46-85BA-522EBB5F5558}" dt="2024-04-29T19:57:58.890" v="11173" actId="478"/>
          <ac:grpSpMkLst>
            <pc:docMk/>
            <pc:sldMk cId="199778989" sldId="8281"/>
            <ac:grpSpMk id="33" creationId="{63D3283C-FA77-BADC-6BCD-26A18F1F8049}"/>
          </ac:grpSpMkLst>
        </pc:grpChg>
        <pc:grpChg chg="del">
          <ac:chgData name="Praveen Namakkal Mohankumar" userId="8059d15b-4f8c-44f0-86d6-597a7b49ae19" providerId="ADAL" clId="{4145B09C-FFFF-6C46-85BA-522EBB5F5558}" dt="2024-04-29T19:57:58.890" v="11173" actId="478"/>
          <ac:grpSpMkLst>
            <pc:docMk/>
            <pc:sldMk cId="199778989" sldId="8281"/>
            <ac:grpSpMk id="34" creationId="{DAF4168C-B2F7-4C93-8933-399471DFCDE6}"/>
          </ac:grpSpMkLst>
        </pc:grpChg>
        <pc:grpChg chg="del">
          <ac:chgData name="Praveen Namakkal Mohankumar" userId="8059d15b-4f8c-44f0-86d6-597a7b49ae19" providerId="ADAL" clId="{4145B09C-FFFF-6C46-85BA-522EBB5F5558}" dt="2024-04-29T19:57:58.890" v="11173" actId="478"/>
          <ac:grpSpMkLst>
            <pc:docMk/>
            <pc:sldMk cId="199778989" sldId="8281"/>
            <ac:grpSpMk id="35" creationId="{E2C1D985-2D67-62B3-4C64-9C7651C563D5}"/>
          </ac:grpSpMkLst>
        </pc:grpChg>
        <pc:grpChg chg="add mod">
          <ac:chgData name="Praveen Namakkal Mohankumar" userId="8059d15b-4f8c-44f0-86d6-597a7b49ae19" providerId="ADAL" clId="{4145B09C-FFFF-6C46-85BA-522EBB5F5558}" dt="2024-04-29T19:58:03.806" v="11175"/>
          <ac:grpSpMkLst>
            <pc:docMk/>
            <pc:sldMk cId="199778989" sldId="8281"/>
            <ac:grpSpMk id="48" creationId="{C0869B5C-0749-161F-62B3-421FB809EDF3}"/>
          </ac:grpSpMkLst>
        </pc:grpChg>
        <pc:grpChg chg="mod">
          <ac:chgData name="Praveen Namakkal Mohankumar" userId="8059d15b-4f8c-44f0-86d6-597a7b49ae19" providerId="ADAL" clId="{4145B09C-FFFF-6C46-85BA-522EBB5F5558}" dt="2024-04-29T19:58:03.806" v="11175"/>
          <ac:grpSpMkLst>
            <pc:docMk/>
            <pc:sldMk cId="199778989" sldId="8281"/>
            <ac:grpSpMk id="51" creationId="{AAB92C42-BD54-FDB1-2C9F-F9A53FC231F8}"/>
          </ac:grpSpMkLst>
        </pc:grpChg>
        <pc:grpChg chg="mod">
          <ac:chgData name="Praveen Namakkal Mohankumar" userId="8059d15b-4f8c-44f0-86d6-597a7b49ae19" providerId="ADAL" clId="{4145B09C-FFFF-6C46-85BA-522EBB5F5558}" dt="2024-04-29T19:58:03.806" v="11175"/>
          <ac:grpSpMkLst>
            <pc:docMk/>
            <pc:sldMk cId="199778989" sldId="8281"/>
            <ac:grpSpMk id="57" creationId="{717A6C53-B8ED-0407-C1A5-0C5E574F323D}"/>
          </ac:grpSpMkLst>
        </pc:grpChg>
        <pc:grpChg chg="mod">
          <ac:chgData name="Praveen Namakkal Mohankumar" userId="8059d15b-4f8c-44f0-86d6-597a7b49ae19" providerId="ADAL" clId="{4145B09C-FFFF-6C46-85BA-522EBB5F5558}" dt="2024-04-29T19:58:03.806" v="11175"/>
          <ac:grpSpMkLst>
            <pc:docMk/>
            <pc:sldMk cId="199778989" sldId="8281"/>
            <ac:grpSpMk id="69" creationId="{F243AB8C-5FE7-6BE0-7E7D-8165D8538D74}"/>
          </ac:grpSpMkLst>
        </pc:grpChg>
        <pc:grpChg chg="mod">
          <ac:chgData name="Praveen Namakkal Mohankumar" userId="8059d15b-4f8c-44f0-86d6-597a7b49ae19" providerId="ADAL" clId="{4145B09C-FFFF-6C46-85BA-522EBB5F5558}" dt="2024-04-29T19:58:03.806" v="11175"/>
          <ac:grpSpMkLst>
            <pc:docMk/>
            <pc:sldMk cId="199778989" sldId="8281"/>
            <ac:grpSpMk id="73" creationId="{A2A6B2CA-8FB3-507B-ADD4-1769073797D8}"/>
          </ac:grpSpMkLst>
        </pc:grpChg>
        <pc:grpChg chg="add mod">
          <ac:chgData name="Praveen Namakkal Mohankumar" userId="8059d15b-4f8c-44f0-86d6-597a7b49ae19" providerId="ADAL" clId="{4145B09C-FFFF-6C46-85BA-522EBB5F5558}" dt="2024-04-29T19:58:05.287" v="11176"/>
          <ac:grpSpMkLst>
            <pc:docMk/>
            <pc:sldMk cId="199778989" sldId="8281"/>
            <ac:grpSpMk id="88" creationId="{409C0511-E1D8-FD06-7CF4-D74395F87AB5}"/>
          </ac:grpSpMkLst>
        </pc:grpChg>
        <pc:grpChg chg="mod">
          <ac:chgData name="Praveen Namakkal Mohankumar" userId="8059d15b-4f8c-44f0-86d6-597a7b49ae19" providerId="ADAL" clId="{4145B09C-FFFF-6C46-85BA-522EBB5F5558}" dt="2024-04-29T19:58:05.287" v="11176"/>
          <ac:grpSpMkLst>
            <pc:docMk/>
            <pc:sldMk cId="199778989" sldId="8281"/>
            <ac:grpSpMk id="89" creationId="{ACA6C367-FCE9-2802-CB86-1853109EB8C3}"/>
          </ac:grpSpMkLst>
        </pc:grpChg>
        <pc:grpChg chg="mod">
          <ac:chgData name="Praveen Namakkal Mohankumar" userId="8059d15b-4f8c-44f0-86d6-597a7b49ae19" providerId="ADAL" clId="{4145B09C-FFFF-6C46-85BA-522EBB5F5558}" dt="2024-04-29T19:58:05.287" v="11176"/>
          <ac:grpSpMkLst>
            <pc:docMk/>
            <pc:sldMk cId="199778989" sldId="8281"/>
            <ac:grpSpMk id="90" creationId="{3F1CAC81-A3E5-AB4E-9A65-8808BFAED5B0}"/>
          </ac:grpSpMkLst>
        </pc:grpChg>
        <pc:grpChg chg="mod">
          <ac:chgData name="Praveen Namakkal Mohankumar" userId="8059d15b-4f8c-44f0-86d6-597a7b49ae19" providerId="ADAL" clId="{4145B09C-FFFF-6C46-85BA-522EBB5F5558}" dt="2024-04-29T19:58:05.287" v="11176"/>
          <ac:grpSpMkLst>
            <pc:docMk/>
            <pc:sldMk cId="199778989" sldId="8281"/>
            <ac:grpSpMk id="96" creationId="{7A679E47-4C8E-30E3-E95F-6BED1630094A}"/>
          </ac:grpSpMkLst>
        </pc:grpChg>
        <pc:grpChg chg="mod">
          <ac:chgData name="Praveen Namakkal Mohankumar" userId="8059d15b-4f8c-44f0-86d6-597a7b49ae19" providerId="ADAL" clId="{4145B09C-FFFF-6C46-85BA-522EBB5F5558}" dt="2024-04-29T19:58:05.287" v="11176"/>
          <ac:grpSpMkLst>
            <pc:docMk/>
            <pc:sldMk cId="199778989" sldId="8281"/>
            <ac:grpSpMk id="100" creationId="{9526FC8C-2DF6-EBC8-A898-0770C72E8041}"/>
          </ac:grpSpMkLst>
        </pc:grpChg>
        <pc:grpChg chg="add mod">
          <ac:chgData name="Praveen Namakkal Mohankumar" userId="8059d15b-4f8c-44f0-86d6-597a7b49ae19" providerId="ADAL" clId="{4145B09C-FFFF-6C46-85BA-522EBB5F5558}" dt="2024-04-29T19:58:08.153" v="11177"/>
          <ac:grpSpMkLst>
            <pc:docMk/>
            <pc:sldMk cId="199778989" sldId="8281"/>
            <ac:grpSpMk id="115" creationId="{3D5B4E88-21E6-9284-02A9-D2841D5924C2}"/>
          </ac:grpSpMkLst>
        </pc:grpChg>
        <pc:grpChg chg="mod">
          <ac:chgData name="Praveen Namakkal Mohankumar" userId="8059d15b-4f8c-44f0-86d6-597a7b49ae19" providerId="ADAL" clId="{4145B09C-FFFF-6C46-85BA-522EBB5F5558}" dt="2024-04-29T19:58:08.153" v="11177"/>
          <ac:grpSpMkLst>
            <pc:docMk/>
            <pc:sldMk cId="199778989" sldId="8281"/>
            <ac:grpSpMk id="116" creationId="{EA72CF71-E7E3-CFE3-4284-FC3339675EF6}"/>
          </ac:grpSpMkLst>
        </pc:grpChg>
        <pc:grpChg chg="mod">
          <ac:chgData name="Praveen Namakkal Mohankumar" userId="8059d15b-4f8c-44f0-86d6-597a7b49ae19" providerId="ADAL" clId="{4145B09C-FFFF-6C46-85BA-522EBB5F5558}" dt="2024-04-29T19:58:08.153" v="11177"/>
          <ac:grpSpMkLst>
            <pc:docMk/>
            <pc:sldMk cId="199778989" sldId="8281"/>
            <ac:grpSpMk id="117" creationId="{CBDD8EAD-03E0-E649-2B9D-C2167FFBB5DF}"/>
          </ac:grpSpMkLst>
        </pc:grpChg>
        <pc:grpChg chg="mod">
          <ac:chgData name="Praveen Namakkal Mohankumar" userId="8059d15b-4f8c-44f0-86d6-597a7b49ae19" providerId="ADAL" clId="{4145B09C-FFFF-6C46-85BA-522EBB5F5558}" dt="2024-04-29T19:58:08.153" v="11177"/>
          <ac:grpSpMkLst>
            <pc:docMk/>
            <pc:sldMk cId="199778989" sldId="8281"/>
            <ac:grpSpMk id="123" creationId="{BFC835E4-A363-539E-D3BA-39882685F14B}"/>
          </ac:grpSpMkLst>
        </pc:grpChg>
        <pc:grpChg chg="mod">
          <ac:chgData name="Praveen Namakkal Mohankumar" userId="8059d15b-4f8c-44f0-86d6-597a7b49ae19" providerId="ADAL" clId="{4145B09C-FFFF-6C46-85BA-522EBB5F5558}" dt="2024-04-29T19:58:08.153" v="11177"/>
          <ac:grpSpMkLst>
            <pc:docMk/>
            <pc:sldMk cId="199778989" sldId="8281"/>
            <ac:grpSpMk id="127" creationId="{B5C17288-94ED-E686-5A4F-92A6568CFF6A}"/>
          </ac:grpSpMkLst>
        </pc:grpChg>
        <pc:picChg chg="add mod">
          <ac:chgData name="Praveen Namakkal Mohankumar" userId="8059d15b-4f8c-44f0-86d6-597a7b49ae19" providerId="ADAL" clId="{4145B09C-FFFF-6C46-85BA-522EBB5F5558}" dt="2024-04-29T19:57:59.209" v="11174"/>
          <ac:picMkLst>
            <pc:docMk/>
            <pc:sldMk cId="199778989" sldId="8281"/>
            <ac:picMk id="37" creationId="{7BB8A342-9027-F283-E7BF-466230043D2C}"/>
          </ac:picMkLst>
        </pc:picChg>
        <pc:picChg chg="add mod">
          <ac:chgData name="Praveen Namakkal Mohankumar" userId="8059d15b-4f8c-44f0-86d6-597a7b49ae19" providerId="ADAL" clId="{4145B09C-FFFF-6C46-85BA-522EBB5F5558}" dt="2024-04-29T19:57:59.209" v="11174"/>
          <ac:picMkLst>
            <pc:docMk/>
            <pc:sldMk cId="199778989" sldId="8281"/>
            <ac:picMk id="39" creationId="{1DD26BF8-2DDB-C85D-C905-7C17CEF4A3F9}"/>
          </ac:picMkLst>
        </pc:picChg>
        <pc:picChg chg="add mod">
          <ac:chgData name="Praveen Namakkal Mohankumar" userId="8059d15b-4f8c-44f0-86d6-597a7b49ae19" providerId="ADAL" clId="{4145B09C-FFFF-6C46-85BA-522EBB5F5558}" dt="2024-04-29T19:57:59.209" v="11174"/>
          <ac:picMkLst>
            <pc:docMk/>
            <pc:sldMk cId="199778989" sldId="8281"/>
            <ac:picMk id="40" creationId="{86B7350D-A2E7-65D6-375C-BAA7711A6C52}"/>
          </ac:picMkLst>
        </pc:picChg>
        <pc:picChg chg="add mod">
          <ac:chgData name="Praveen Namakkal Mohankumar" userId="8059d15b-4f8c-44f0-86d6-597a7b49ae19" providerId="ADAL" clId="{4145B09C-FFFF-6C46-85BA-522EBB5F5558}" dt="2024-04-29T19:57:59.209" v="11174"/>
          <ac:picMkLst>
            <pc:docMk/>
            <pc:sldMk cId="199778989" sldId="8281"/>
            <ac:picMk id="44" creationId="{1CA9E561-41C3-EE29-B7CF-4CDD5015530F}"/>
          </ac:picMkLst>
        </pc:picChg>
        <pc:picChg chg="del">
          <ac:chgData name="Praveen Namakkal Mohankumar" userId="8059d15b-4f8c-44f0-86d6-597a7b49ae19" providerId="ADAL" clId="{4145B09C-FFFF-6C46-85BA-522EBB5F5558}" dt="2024-04-29T19:57:58.890" v="11173" actId="478"/>
          <ac:picMkLst>
            <pc:docMk/>
            <pc:sldMk cId="199778989" sldId="8281"/>
            <ac:picMk id="63" creationId="{24ED75F8-7EC9-EE0E-8521-DC63CC2E84AA}"/>
          </ac:picMkLst>
        </pc:picChg>
        <pc:picChg chg="del">
          <ac:chgData name="Praveen Namakkal Mohankumar" userId="8059d15b-4f8c-44f0-86d6-597a7b49ae19" providerId="ADAL" clId="{4145B09C-FFFF-6C46-85BA-522EBB5F5558}" dt="2024-04-29T19:57:58.890" v="11173" actId="478"/>
          <ac:picMkLst>
            <pc:docMk/>
            <pc:sldMk cId="199778989" sldId="8281"/>
            <ac:picMk id="64" creationId="{DFD519B3-2492-3F19-8B25-25615F3BEC72}"/>
          </ac:picMkLst>
        </pc:picChg>
        <pc:picChg chg="del">
          <ac:chgData name="Praveen Namakkal Mohankumar" userId="8059d15b-4f8c-44f0-86d6-597a7b49ae19" providerId="ADAL" clId="{4145B09C-FFFF-6C46-85BA-522EBB5F5558}" dt="2024-04-29T19:57:58.890" v="11173" actId="478"/>
          <ac:picMkLst>
            <pc:docMk/>
            <pc:sldMk cId="199778989" sldId="8281"/>
            <ac:picMk id="66" creationId="{0704482F-107D-927E-1CD3-E6DA18276AA8}"/>
          </ac:picMkLst>
        </pc:picChg>
        <pc:picChg chg="add mod">
          <ac:chgData name="Praveen Namakkal Mohankumar" userId="8059d15b-4f8c-44f0-86d6-597a7b49ae19" providerId="ADAL" clId="{4145B09C-FFFF-6C46-85BA-522EBB5F5558}" dt="2024-04-29T19:58:03.806" v="11175"/>
          <ac:picMkLst>
            <pc:docMk/>
            <pc:sldMk cId="199778989" sldId="8281"/>
            <ac:picMk id="79" creationId="{39D9241C-1E6E-E42A-952A-7406AC1C8EBF}"/>
          </ac:picMkLst>
        </pc:picChg>
        <pc:picChg chg="add mod">
          <ac:chgData name="Praveen Namakkal Mohankumar" userId="8059d15b-4f8c-44f0-86d6-597a7b49ae19" providerId="ADAL" clId="{4145B09C-FFFF-6C46-85BA-522EBB5F5558}" dt="2024-04-29T19:58:03.806" v="11175"/>
          <ac:picMkLst>
            <pc:docMk/>
            <pc:sldMk cId="199778989" sldId="8281"/>
            <ac:picMk id="81" creationId="{7E58242C-FCCA-68DF-612E-5E360917CB34}"/>
          </ac:picMkLst>
        </pc:picChg>
        <pc:picChg chg="add mod">
          <ac:chgData name="Praveen Namakkal Mohankumar" userId="8059d15b-4f8c-44f0-86d6-597a7b49ae19" providerId="ADAL" clId="{4145B09C-FFFF-6C46-85BA-522EBB5F5558}" dt="2024-04-29T19:58:03.806" v="11175"/>
          <ac:picMkLst>
            <pc:docMk/>
            <pc:sldMk cId="199778989" sldId="8281"/>
            <ac:picMk id="82" creationId="{A51B15BD-7B24-4186-9439-4D1202DBA0BA}"/>
          </ac:picMkLst>
        </pc:picChg>
        <pc:picChg chg="add mod">
          <ac:chgData name="Praveen Namakkal Mohankumar" userId="8059d15b-4f8c-44f0-86d6-597a7b49ae19" providerId="ADAL" clId="{4145B09C-FFFF-6C46-85BA-522EBB5F5558}" dt="2024-04-29T19:58:03.806" v="11175"/>
          <ac:picMkLst>
            <pc:docMk/>
            <pc:sldMk cId="199778989" sldId="8281"/>
            <ac:picMk id="86" creationId="{16C74DB2-FDDF-0F73-90A3-AD4E424A3E0E}"/>
          </ac:picMkLst>
        </pc:picChg>
        <pc:picChg chg="add mod">
          <ac:chgData name="Praveen Namakkal Mohankumar" userId="8059d15b-4f8c-44f0-86d6-597a7b49ae19" providerId="ADAL" clId="{4145B09C-FFFF-6C46-85BA-522EBB5F5558}" dt="2024-04-29T19:58:05.287" v="11176"/>
          <ac:picMkLst>
            <pc:docMk/>
            <pc:sldMk cId="199778989" sldId="8281"/>
            <ac:picMk id="106" creationId="{A7D9B4E5-723C-F173-B0D2-536F87841AEC}"/>
          </ac:picMkLst>
        </pc:picChg>
        <pc:picChg chg="add mod">
          <ac:chgData name="Praveen Namakkal Mohankumar" userId="8059d15b-4f8c-44f0-86d6-597a7b49ae19" providerId="ADAL" clId="{4145B09C-FFFF-6C46-85BA-522EBB5F5558}" dt="2024-04-29T19:58:05.287" v="11176"/>
          <ac:picMkLst>
            <pc:docMk/>
            <pc:sldMk cId="199778989" sldId="8281"/>
            <ac:picMk id="108" creationId="{A2AEF298-F948-C10A-3F67-1205CD224982}"/>
          </ac:picMkLst>
        </pc:picChg>
        <pc:picChg chg="add mod">
          <ac:chgData name="Praveen Namakkal Mohankumar" userId="8059d15b-4f8c-44f0-86d6-597a7b49ae19" providerId="ADAL" clId="{4145B09C-FFFF-6C46-85BA-522EBB5F5558}" dt="2024-04-29T19:58:05.287" v="11176"/>
          <ac:picMkLst>
            <pc:docMk/>
            <pc:sldMk cId="199778989" sldId="8281"/>
            <ac:picMk id="109" creationId="{C0FA42F2-70B1-4F44-5B7A-8020183C8A29}"/>
          </ac:picMkLst>
        </pc:picChg>
        <pc:picChg chg="add mod">
          <ac:chgData name="Praveen Namakkal Mohankumar" userId="8059d15b-4f8c-44f0-86d6-597a7b49ae19" providerId="ADAL" clId="{4145B09C-FFFF-6C46-85BA-522EBB5F5558}" dt="2024-04-29T19:58:05.287" v="11176"/>
          <ac:picMkLst>
            <pc:docMk/>
            <pc:sldMk cId="199778989" sldId="8281"/>
            <ac:picMk id="113" creationId="{AFB50709-3427-4F7D-FCEE-3A82AD77D6C5}"/>
          </ac:picMkLst>
        </pc:picChg>
        <pc:picChg chg="add mod">
          <ac:chgData name="Praveen Namakkal Mohankumar" userId="8059d15b-4f8c-44f0-86d6-597a7b49ae19" providerId="ADAL" clId="{4145B09C-FFFF-6C46-85BA-522EBB5F5558}" dt="2024-04-29T19:58:08.153" v="11177"/>
          <ac:picMkLst>
            <pc:docMk/>
            <pc:sldMk cId="199778989" sldId="8281"/>
            <ac:picMk id="133" creationId="{18C84E91-587B-E135-2D12-1E73E671BBC3}"/>
          </ac:picMkLst>
        </pc:picChg>
        <pc:picChg chg="add mod">
          <ac:chgData name="Praveen Namakkal Mohankumar" userId="8059d15b-4f8c-44f0-86d6-597a7b49ae19" providerId="ADAL" clId="{4145B09C-FFFF-6C46-85BA-522EBB5F5558}" dt="2024-04-29T19:58:08.153" v="11177"/>
          <ac:picMkLst>
            <pc:docMk/>
            <pc:sldMk cId="199778989" sldId="8281"/>
            <ac:picMk id="135" creationId="{F65363AB-FE94-0A8D-A183-3613097032D0}"/>
          </ac:picMkLst>
        </pc:picChg>
        <pc:picChg chg="add mod">
          <ac:chgData name="Praveen Namakkal Mohankumar" userId="8059d15b-4f8c-44f0-86d6-597a7b49ae19" providerId="ADAL" clId="{4145B09C-FFFF-6C46-85BA-522EBB5F5558}" dt="2024-04-29T19:58:08.153" v="11177"/>
          <ac:picMkLst>
            <pc:docMk/>
            <pc:sldMk cId="199778989" sldId="8281"/>
            <ac:picMk id="136" creationId="{962CC341-883A-E1BD-3C29-76B56FADC445}"/>
          </ac:picMkLst>
        </pc:picChg>
        <pc:picChg chg="add mod">
          <ac:chgData name="Praveen Namakkal Mohankumar" userId="8059d15b-4f8c-44f0-86d6-597a7b49ae19" providerId="ADAL" clId="{4145B09C-FFFF-6C46-85BA-522EBB5F5558}" dt="2024-04-29T19:58:08.153" v="11177"/>
          <ac:picMkLst>
            <pc:docMk/>
            <pc:sldMk cId="199778989" sldId="8281"/>
            <ac:picMk id="140" creationId="{D8B9EEAD-C368-E37C-9798-EE2FF638D7E2}"/>
          </ac:picMkLst>
        </pc:picChg>
        <pc:cxnChg chg="mod">
          <ac:chgData name="Praveen Namakkal Mohankumar" userId="8059d15b-4f8c-44f0-86d6-597a7b49ae19" providerId="ADAL" clId="{4145B09C-FFFF-6C46-85BA-522EBB5F5558}" dt="2024-04-29T19:57:59.209" v="11174"/>
          <ac:cxnSpMkLst>
            <pc:docMk/>
            <pc:sldMk cId="199778989" sldId="8281"/>
            <ac:cxnSpMk id="9" creationId="{5FA64F32-308F-1F0D-87FA-C563A607C41A}"/>
          </ac:cxnSpMkLst>
        </pc:cxnChg>
        <pc:cxnChg chg="mod">
          <ac:chgData name="Praveen Namakkal Mohankumar" userId="8059d15b-4f8c-44f0-86d6-597a7b49ae19" providerId="ADAL" clId="{4145B09C-FFFF-6C46-85BA-522EBB5F5558}" dt="2024-04-29T19:57:59.209" v="11174"/>
          <ac:cxnSpMkLst>
            <pc:docMk/>
            <pc:sldMk cId="199778989" sldId="8281"/>
            <ac:cxnSpMk id="10" creationId="{C4D5E634-EBBD-C9CD-7C59-37DF79067E93}"/>
          </ac:cxnSpMkLst>
        </pc:cxnChg>
        <pc:cxnChg chg="del">
          <ac:chgData name="Praveen Namakkal Mohankumar" userId="8059d15b-4f8c-44f0-86d6-597a7b49ae19" providerId="ADAL" clId="{4145B09C-FFFF-6C46-85BA-522EBB5F5558}" dt="2024-04-29T19:57:58.890" v="11173" actId="478"/>
          <ac:cxnSpMkLst>
            <pc:docMk/>
            <pc:sldMk cId="199778989" sldId="8281"/>
            <ac:cxnSpMk id="23" creationId="{1CF4FE98-9BE0-B2DB-845A-B5EACC7AAFCA}"/>
          </ac:cxnSpMkLst>
        </pc:cxnChg>
        <pc:cxnChg chg="mod">
          <ac:chgData name="Praveen Namakkal Mohankumar" userId="8059d15b-4f8c-44f0-86d6-597a7b49ae19" providerId="ADAL" clId="{4145B09C-FFFF-6C46-85BA-522EBB5F5558}" dt="2024-04-29T19:58:03.806" v="11175"/>
          <ac:cxnSpMkLst>
            <pc:docMk/>
            <pc:sldMk cId="199778989" sldId="8281"/>
            <ac:cxnSpMk id="61" creationId="{C3C71AA6-F089-E776-E908-E68201C5020A}"/>
          </ac:cxnSpMkLst>
        </pc:cxnChg>
        <pc:cxnChg chg="mod">
          <ac:chgData name="Praveen Namakkal Mohankumar" userId="8059d15b-4f8c-44f0-86d6-597a7b49ae19" providerId="ADAL" clId="{4145B09C-FFFF-6C46-85BA-522EBB5F5558}" dt="2024-04-29T19:58:03.806" v="11175"/>
          <ac:cxnSpMkLst>
            <pc:docMk/>
            <pc:sldMk cId="199778989" sldId="8281"/>
            <ac:cxnSpMk id="62" creationId="{2B2730BE-FF26-7F99-5CE5-36C5A22B5315}"/>
          </ac:cxnSpMkLst>
        </pc:cxnChg>
        <pc:cxnChg chg="mod">
          <ac:chgData name="Praveen Namakkal Mohankumar" userId="8059d15b-4f8c-44f0-86d6-597a7b49ae19" providerId="ADAL" clId="{4145B09C-FFFF-6C46-85BA-522EBB5F5558}" dt="2024-04-29T19:58:05.287" v="11176"/>
          <ac:cxnSpMkLst>
            <pc:docMk/>
            <pc:sldMk cId="199778989" sldId="8281"/>
            <ac:cxnSpMk id="91" creationId="{34460CE5-F3EF-B45D-2B9D-485383B381CA}"/>
          </ac:cxnSpMkLst>
        </pc:cxnChg>
        <pc:cxnChg chg="mod">
          <ac:chgData name="Praveen Namakkal Mohankumar" userId="8059d15b-4f8c-44f0-86d6-597a7b49ae19" providerId="ADAL" clId="{4145B09C-FFFF-6C46-85BA-522EBB5F5558}" dt="2024-04-29T19:58:05.287" v="11176"/>
          <ac:cxnSpMkLst>
            <pc:docMk/>
            <pc:sldMk cId="199778989" sldId="8281"/>
            <ac:cxnSpMk id="92" creationId="{F6C4BD3C-6B8A-A7EC-75B7-85D02511BDFC}"/>
          </ac:cxnSpMkLst>
        </pc:cxnChg>
        <pc:cxnChg chg="mod">
          <ac:chgData name="Praveen Namakkal Mohankumar" userId="8059d15b-4f8c-44f0-86d6-597a7b49ae19" providerId="ADAL" clId="{4145B09C-FFFF-6C46-85BA-522EBB5F5558}" dt="2024-04-29T19:58:08.153" v="11177"/>
          <ac:cxnSpMkLst>
            <pc:docMk/>
            <pc:sldMk cId="199778989" sldId="8281"/>
            <ac:cxnSpMk id="118" creationId="{DA30B3D5-7039-8A1A-76A7-60F5F1722D44}"/>
          </ac:cxnSpMkLst>
        </pc:cxnChg>
        <pc:cxnChg chg="mod">
          <ac:chgData name="Praveen Namakkal Mohankumar" userId="8059d15b-4f8c-44f0-86d6-597a7b49ae19" providerId="ADAL" clId="{4145B09C-FFFF-6C46-85BA-522EBB5F5558}" dt="2024-04-29T19:58:08.153" v="11177"/>
          <ac:cxnSpMkLst>
            <pc:docMk/>
            <pc:sldMk cId="199778989" sldId="8281"/>
            <ac:cxnSpMk id="119" creationId="{EDA2E89D-23B0-D029-526E-2582F8C48C89}"/>
          </ac:cxnSpMkLst>
        </pc:cxnChg>
      </pc:sldChg>
    </pc:docChg>
  </pc:docChgLst>
  <pc:docChgLst>
    <pc:chgData name="Mitali Dighe" userId="S::mitalivipin@uchicago.edu::5978b2ad-29e2-46cf-8341-ed492c89b1f1" providerId="AD" clId="Web-{1292FBC6-7D85-21DC-64FC-B29E9CDEE792}"/>
    <pc:docChg chg="modSld">
      <pc:chgData name="Mitali Dighe" userId="S::mitalivipin@uchicago.edu::5978b2ad-29e2-46cf-8341-ed492c89b1f1" providerId="AD" clId="Web-{1292FBC6-7D85-21DC-64FC-B29E9CDEE792}" dt="2023-12-07T09:17:35.580" v="0" actId="20577"/>
      <pc:docMkLst>
        <pc:docMk/>
      </pc:docMkLst>
      <pc:sldChg chg="modSp">
        <pc:chgData name="Mitali Dighe" userId="S::mitalivipin@uchicago.edu::5978b2ad-29e2-46cf-8341-ed492c89b1f1" providerId="AD" clId="Web-{1292FBC6-7D85-21DC-64FC-B29E9CDEE792}" dt="2023-12-07T09:17:35.580" v="0" actId="20577"/>
        <pc:sldMkLst>
          <pc:docMk/>
          <pc:sldMk cId="2254175789" sldId="8249"/>
        </pc:sldMkLst>
        <pc:spChg chg="mod">
          <ac:chgData name="Mitali Dighe" userId="S::mitalivipin@uchicago.edu::5978b2ad-29e2-46cf-8341-ed492c89b1f1" providerId="AD" clId="Web-{1292FBC6-7D85-21DC-64FC-B29E9CDEE792}" dt="2023-12-07T09:17:35.580" v="0" actId="20577"/>
          <ac:spMkLst>
            <pc:docMk/>
            <pc:sldMk cId="2254175789" sldId="8249"/>
            <ac:spMk id="11" creationId="{00000000-0000-0000-0000-000000000000}"/>
          </ac:spMkLst>
        </pc:spChg>
      </pc:sldChg>
    </pc:docChg>
  </pc:docChgLst>
  <pc:docChgLst>
    <pc:chgData name="Yangze Lian" userId="S::yangzel@uchicago.edu::91b49c91-5eac-486b-b38a-bfcd165457bc" providerId="AD" clId="Web-{58F96E20-BA15-4FBA-8E3F-C88A4984F71B}"/>
    <pc:docChg chg="modSld">
      <pc:chgData name="Yangze Lian" userId="S::yangzel@uchicago.edu::91b49c91-5eac-486b-b38a-bfcd165457bc" providerId="AD" clId="Web-{58F96E20-BA15-4FBA-8E3F-C88A4984F71B}" dt="2023-11-30T18:38:17.145" v="11"/>
      <pc:docMkLst>
        <pc:docMk/>
      </pc:docMkLst>
      <pc:sldChg chg="modSp">
        <pc:chgData name="Yangze Lian" userId="S::yangzel@uchicago.edu::91b49c91-5eac-486b-b38a-bfcd165457bc" providerId="AD" clId="Web-{58F96E20-BA15-4FBA-8E3F-C88A4984F71B}" dt="2023-11-30T18:38:17.145" v="11"/>
        <pc:sldMkLst>
          <pc:docMk/>
          <pc:sldMk cId="0" sldId="265"/>
        </pc:sldMkLst>
        <pc:graphicFrameChg chg="mod modGraphic">
          <ac:chgData name="Yangze Lian" userId="S::yangzel@uchicago.edu::91b49c91-5eac-486b-b38a-bfcd165457bc" providerId="AD" clId="Web-{58F96E20-BA15-4FBA-8E3F-C88A4984F71B}" dt="2023-11-30T18:38:17.145" v="11"/>
          <ac:graphicFrameMkLst>
            <pc:docMk/>
            <pc:sldMk cId="0" sldId="265"/>
            <ac:graphicFrameMk id="3" creationId="{00000000-0000-0000-0000-000000000000}"/>
          </ac:graphicFrameMkLst>
        </pc:graphicFrameChg>
      </pc:sldChg>
    </pc:docChg>
  </pc:docChgLst>
  <pc:docChgLst>
    <pc:chgData name="Mitali Dighe" userId="S::mitalivipin@uchicago.edu::5978b2ad-29e2-46cf-8341-ed492c89b1f1" providerId="AD" clId="Web-{03FAB422-E7E5-0675-A3B6-4383274A681B}"/>
    <pc:docChg chg="modSld">
      <pc:chgData name="Mitali Dighe" userId="S::mitalivipin@uchicago.edu::5978b2ad-29e2-46cf-8341-ed492c89b1f1" providerId="AD" clId="Web-{03FAB422-E7E5-0675-A3B6-4383274A681B}" dt="2023-11-30T18:50:38.699" v="1"/>
      <pc:docMkLst>
        <pc:docMk/>
      </pc:docMkLst>
      <pc:sldChg chg="addSp modSp">
        <pc:chgData name="Mitali Dighe" userId="S::mitalivipin@uchicago.edu::5978b2ad-29e2-46cf-8341-ed492c89b1f1" providerId="AD" clId="Web-{03FAB422-E7E5-0675-A3B6-4383274A681B}" dt="2023-11-30T18:50:38.699" v="1"/>
        <pc:sldMkLst>
          <pc:docMk/>
          <pc:sldMk cId="0" sldId="264"/>
        </pc:sldMkLst>
        <pc:spChg chg="add mod">
          <ac:chgData name="Mitali Dighe" userId="S::mitalivipin@uchicago.edu::5978b2ad-29e2-46cf-8341-ed492c89b1f1" providerId="AD" clId="Web-{03FAB422-E7E5-0675-A3B6-4383274A681B}" dt="2023-11-30T18:50:38.699" v="1"/>
          <ac:spMkLst>
            <pc:docMk/>
            <pc:sldMk cId="0" sldId="264"/>
            <ac:spMk id="6" creationId="{4ED80871-9883-4103-9A3A-5BE2AD937AEE}"/>
          </ac:spMkLst>
        </pc:spChg>
      </pc:sldChg>
    </pc:docChg>
  </pc:docChgLst>
  <pc:docChgLst>
    <pc:chgData name="Serena Shi" userId="S::yutong0121@uchicago.edu::3639e786-f11f-4e1d-b435-308c41a4e053" providerId="AD" clId="Web-{80DDA840-5A75-7ECF-3BCD-E116F35090AD}"/>
    <pc:docChg chg="modSld">
      <pc:chgData name="Serena Shi" userId="S::yutong0121@uchicago.edu::3639e786-f11f-4e1d-b435-308c41a4e053" providerId="AD" clId="Web-{80DDA840-5A75-7ECF-3BCD-E116F35090AD}" dt="2023-11-30T18:17:42.830" v="92" actId="20577"/>
      <pc:docMkLst>
        <pc:docMk/>
      </pc:docMkLst>
      <pc:sldChg chg="modSp">
        <pc:chgData name="Serena Shi" userId="S::yutong0121@uchicago.edu::3639e786-f11f-4e1d-b435-308c41a4e053" providerId="AD" clId="Web-{80DDA840-5A75-7ECF-3BCD-E116F35090AD}" dt="2023-11-30T18:17:42.830" v="92" actId="20577"/>
        <pc:sldMkLst>
          <pc:docMk/>
          <pc:sldMk cId="4251097534" sldId="306"/>
        </pc:sldMkLst>
        <pc:spChg chg="mod">
          <ac:chgData name="Serena Shi" userId="S::yutong0121@uchicago.edu::3639e786-f11f-4e1d-b435-308c41a4e053" providerId="AD" clId="Web-{80DDA840-5A75-7ECF-3BCD-E116F35090AD}" dt="2023-11-30T18:17:42.830" v="92" actId="20577"/>
          <ac:spMkLst>
            <pc:docMk/>
            <pc:sldMk cId="4251097534" sldId="306"/>
            <ac:spMk id="3" creationId="{3EA17F4D-809C-FB5D-2B77-5F5FF08FA7F0}"/>
          </ac:spMkLst>
        </pc:spChg>
      </pc:sldChg>
    </pc:docChg>
  </pc:docChgLst>
  <pc:docChgLst>
    <pc:chgData name="Mitali Dighe" userId="S::mitalivipin@uchicago.edu::5978b2ad-29e2-46cf-8341-ed492c89b1f1" providerId="AD" clId="Web-{E03D658D-4153-4505-B033-C246288B1886}"/>
    <pc:docChg chg="addSld delSld modSection">
      <pc:chgData name="Mitali Dighe" userId="S::mitalivipin@uchicago.edu::5978b2ad-29e2-46cf-8341-ed492c89b1f1" providerId="AD" clId="Web-{E03D658D-4153-4505-B033-C246288B1886}" dt="2023-11-28T21:13:21.458" v="1"/>
      <pc:docMkLst>
        <pc:docMk/>
      </pc:docMkLst>
      <pc:sldChg chg="new del">
        <pc:chgData name="Mitali Dighe" userId="S::mitalivipin@uchicago.edu::5978b2ad-29e2-46cf-8341-ed492c89b1f1" providerId="AD" clId="Web-{E03D658D-4153-4505-B033-C246288B1886}" dt="2023-11-28T21:13:21.458" v="1"/>
        <pc:sldMkLst>
          <pc:docMk/>
          <pc:sldMk cId="299754658" sldId="301"/>
        </pc:sldMkLst>
      </pc:sldChg>
    </pc:docChg>
  </pc:docChgLst>
  <pc:docChgLst>
    <pc:chgData name="Yangze Lian" userId="S::yangzel@uchicago.edu::91b49c91-5eac-486b-b38a-bfcd165457bc" providerId="AD" clId="Web-{6F5F3F69-8FBE-4C5C-ACEE-A1BFF93B48A4}"/>
    <pc:docChg chg="modSld">
      <pc:chgData name="Yangze Lian" userId="S::yangzel@uchicago.edu::91b49c91-5eac-486b-b38a-bfcd165457bc" providerId="AD" clId="Web-{6F5F3F69-8FBE-4C5C-ACEE-A1BFF93B48A4}" dt="2023-11-29T21:54:58.662" v="0" actId="1076"/>
      <pc:docMkLst>
        <pc:docMk/>
      </pc:docMkLst>
      <pc:sldChg chg="modSp">
        <pc:chgData name="Yangze Lian" userId="S::yangzel@uchicago.edu::91b49c91-5eac-486b-b38a-bfcd165457bc" providerId="AD" clId="Web-{6F5F3F69-8FBE-4C5C-ACEE-A1BFF93B48A4}" dt="2023-11-29T21:54:58.662" v="0" actId="1076"/>
        <pc:sldMkLst>
          <pc:docMk/>
          <pc:sldMk cId="0" sldId="271"/>
        </pc:sldMkLst>
        <pc:picChg chg="mod">
          <ac:chgData name="Yangze Lian" userId="S::yangzel@uchicago.edu::91b49c91-5eac-486b-b38a-bfcd165457bc" providerId="AD" clId="Web-{6F5F3F69-8FBE-4C5C-ACEE-A1BFF93B48A4}" dt="2023-11-29T21:54:58.662" v="0" actId="1076"/>
          <ac:picMkLst>
            <pc:docMk/>
            <pc:sldMk cId="0" sldId="271"/>
            <ac:picMk id="9" creationId="{396F6BB8-5B26-DAE1-F293-0E1BE146B5AA}"/>
          </ac:picMkLst>
        </pc:picChg>
      </pc:sldChg>
    </pc:docChg>
  </pc:docChgLst>
  <pc:docChgLst>
    <pc:chgData name="ab2669@cornell.edu" userId="S::urn:spo:guest#ab2669@cornell.edu::" providerId="AD" clId="Web-{09A976B4-E348-39A7-76A4-AA6FF3DC375B}"/>
    <pc:docChg chg="modSld">
      <pc:chgData name="ab2669@cornell.edu" userId="S::urn:spo:guest#ab2669@cornell.edu::" providerId="AD" clId="Web-{09A976B4-E348-39A7-76A4-AA6FF3DC375B}" dt="2024-04-29T20:18:58.683" v="147" actId="1076"/>
      <pc:docMkLst>
        <pc:docMk/>
      </pc:docMkLst>
      <pc:sldChg chg="modSp">
        <pc:chgData name="ab2669@cornell.edu" userId="S::urn:spo:guest#ab2669@cornell.edu::" providerId="AD" clId="Web-{09A976B4-E348-39A7-76A4-AA6FF3DC375B}" dt="2024-04-29T20:14:56.434" v="121" actId="1076"/>
        <pc:sldMkLst>
          <pc:docMk/>
          <pc:sldMk cId="3811579949" sldId="8252"/>
        </pc:sldMkLst>
        <pc:spChg chg="mod">
          <ac:chgData name="ab2669@cornell.edu" userId="S::urn:spo:guest#ab2669@cornell.edu::" providerId="AD" clId="Web-{09A976B4-E348-39A7-76A4-AA6FF3DC375B}" dt="2024-04-29T20:14:56.434" v="121" actId="1076"/>
          <ac:spMkLst>
            <pc:docMk/>
            <pc:sldMk cId="3811579949" sldId="8252"/>
            <ac:spMk id="11" creationId="{00000000-0000-0000-0000-000000000000}"/>
          </ac:spMkLst>
        </pc:spChg>
        <pc:spChg chg="mod">
          <ac:chgData name="ab2669@cornell.edu" userId="S::urn:spo:guest#ab2669@cornell.edu::" providerId="AD" clId="Web-{09A976B4-E348-39A7-76A4-AA6FF3DC375B}" dt="2024-04-29T20:09:14.085" v="21"/>
          <ac:spMkLst>
            <pc:docMk/>
            <pc:sldMk cId="3811579949" sldId="8252"/>
            <ac:spMk id="54" creationId="{2BADC152-0153-45DB-3CA9-3A51E194CA57}"/>
          </ac:spMkLst>
        </pc:spChg>
      </pc:sldChg>
      <pc:sldChg chg="modSp">
        <pc:chgData name="ab2669@cornell.edu" userId="S::urn:spo:guest#ab2669@cornell.edu::" providerId="AD" clId="Web-{09A976B4-E348-39A7-76A4-AA6FF3DC375B}" dt="2024-04-29T20:15:00.528" v="122" actId="1076"/>
        <pc:sldMkLst>
          <pc:docMk/>
          <pc:sldMk cId="1413340390" sldId="8253"/>
        </pc:sldMkLst>
        <pc:spChg chg="mod">
          <ac:chgData name="ab2669@cornell.edu" userId="S::urn:spo:guest#ab2669@cornell.edu::" providerId="AD" clId="Web-{09A976B4-E348-39A7-76A4-AA6FF3DC375B}" dt="2024-04-29T20:15:00.528" v="122" actId="1076"/>
          <ac:spMkLst>
            <pc:docMk/>
            <pc:sldMk cId="1413340390" sldId="8253"/>
            <ac:spMk id="11" creationId="{00000000-0000-0000-0000-000000000000}"/>
          </ac:spMkLst>
        </pc:spChg>
      </pc:sldChg>
      <pc:sldChg chg="addSp delSp modSp">
        <pc:chgData name="ab2669@cornell.edu" userId="S::urn:spo:guest#ab2669@cornell.edu::" providerId="AD" clId="Web-{09A976B4-E348-39A7-76A4-AA6FF3DC375B}" dt="2024-04-29T20:16:24.517" v="125"/>
        <pc:sldMkLst>
          <pc:docMk/>
          <pc:sldMk cId="3186758051" sldId="8258"/>
        </pc:sldMkLst>
        <pc:spChg chg="add mod">
          <ac:chgData name="ab2669@cornell.edu" userId="S::urn:spo:guest#ab2669@cornell.edu::" providerId="AD" clId="Web-{09A976B4-E348-39A7-76A4-AA6FF3DC375B}" dt="2024-04-29T20:11:20.764" v="57" actId="1076"/>
          <ac:spMkLst>
            <pc:docMk/>
            <pc:sldMk cId="3186758051" sldId="8258"/>
            <ac:spMk id="6" creationId="{8FE147FE-23C1-692F-CD8E-FEE1B25D0D6C}"/>
          </ac:spMkLst>
        </pc:spChg>
        <pc:spChg chg="add mod">
          <ac:chgData name="ab2669@cornell.edu" userId="S::urn:spo:guest#ab2669@cornell.edu::" providerId="AD" clId="Web-{09A976B4-E348-39A7-76A4-AA6FF3DC375B}" dt="2024-04-29T20:10:47.075" v="47" actId="20577"/>
          <ac:spMkLst>
            <pc:docMk/>
            <pc:sldMk cId="3186758051" sldId="8258"/>
            <ac:spMk id="8" creationId="{0C78B4F9-5F64-2BE3-F3BA-98F0FC2A941D}"/>
          </ac:spMkLst>
        </pc:spChg>
        <pc:spChg chg="mod">
          <ac:chgData name="ab2669@cornell.edu" userId="S::urn:spo:guest#ab2669@cornell.edu::" providerId="AD" clId="Web-{09A976B4-E348-39A7-76A4-AA6FF3DC375B}" dt="2024-04-29T20:16:16.532" v="123"/>
          <ac:spMkLst>
            <pc:docMk/>
            <pc:sldMk cId="3186758051" sldId="8258"/>
            <ac:spMk id="95" creationId="{986155A3-72D1-42E6-C785-A97241AF63FC}"/>
          </ac:spMkLst>
        </pc:spChg>
        <pc:spChg chg="mod">
          <ac:chgData name="ab2669@cornell.edu" userId="S::urn:spo:guest#ab2669@cornell.edu::" providerId="AD" clId="Web-{09A976B4-E348-39A7-76A4-AA6FF3DC375B}" dt="2024-04-29T20:09:27.039" v="23"/>
          <ac:spMkLst>
            <pc:docMk/>
            <pc:sldMk cId="3186758051" sldId="8258"/>
            <ac:spMk id="96" creationId="{8B1A8FA3-D0A6-00CB-8225-28AACA550703}"/>
          </ac:spMkLst>
        </pc:spChg>
        <pc:spChg chg="mod">
          <ac:chgData name="ab2669@cornell.edu" userId="S::urn:spo:guest#ab2669@cornell.edu::" providerId="AD" clId="Web-{09A976B4-E348-39A7-76A4-AA6FF3DC375B}" dt="2024-04-29T20:07:53.767" v="11"/>
          <ac:spMkLst>
            <pc:docMk/>
            <pc:sldMk cId="3186758051" sldId="8258"/>
            <ac:spMk id="98" creationId="{7F316BB1-7203-02D3-A362-9BF4FFA604D3}"/>
          </ac:spMkLst>
        </pc:spChg>
        <pc:spChg chg="mod">
          <ac:chgData name="ab2669@cornell.edu" userId="S::urn:spo:guest#ab2669@cornell.edu::" providerId="AD" clId="Web-{09A976B4-E348-39A7-76A4-AA6FF3DC375B}" dt="2024-04-29T20:07:53.767" v="10"/>
          <ac:spMkLst>
            <pc:docMk/>
            <pc:sldMk cId="3186758051" sldId="8258"/>
            <ac:spMk id="100" creationId="{692AB32E-AECE-2169-FBA7-38DA9D2A8320}"/>
          </ac:spMkLst>
        </pc:spChg>
        <pc:spChg chg="mod">
          <ac:chgData name="ab2669@cornell.edu" userId="S::urn:spo:guest#ab2669@cornell.edu::" providerId="AD" clId="Web-{09A976B4-E348-39A7-76A4-AA6FF3DC375B}" dt="2024-04-29T20:07:53.767" v="9"/>
          <ac:spMkLst>
            <pc:docMk/>
            <pc:sldMk cId="3186758051" sldId="8258"/>
            <ac:spMk id="101" creationId="{14E6C245-9E54-A6DC-B93E-2597E9AEE004}"/>
          </ac:spMkLst>
        </pc:spChg>
        <pc:spChg chg="mod">
          <ac:chgData name="ab2669@cornell.edu" userId="S::urn:spo:guest#ab2669@cornell.edu::" providerId="AD" clId="Web-{09A976B4-E348-39A7-76A4-AA6FF3DC375B}" dt="2024-04-29T20:08:34.598" v="18"/>
          <ac:spMkLst>
            <pc:docMk/>
            <pc:sldMk cId="3186758051" sldId="8258"/>
            <ac:spMk id="102" creationId="{E003E99B-707D-15E4-3837-1CD443539749}"/>
          </ac:spMkLst>
        </pc:spChg>
        <pc:spChg chg="mod">
          <ac:chgData name="ab2669@cornell.edu" userId="S::urn:spo:guest#ab2669@cornell.edu::" providerId="AD" clId="Web-{09A976B4-E348-39A7-76A4-AA6FF3DC375B}" dt="2024-04-29T20:16:20.720" v="124"/>
          <ac:spMkLst>
            <pc:docMk/>
            <pc:sldMk cId="3186758051" sldId="8258"/>
            <ac:spMk id="103" creationId="{173981BC-D0EA-DCAE-CEB1-87F4A0900EDB}"/>
          </ac:spMkLst>
        </pc:spChg>
        <pc:spChg chg="mod">
          <ac:chgData name="ab2669@cornell.edu" userId="S::urn:spo:guest#ab2669@cornell.edu::" providerId="AD" clId="Web-{09A976B4-E348-39A7-76A4-AA6FF3DC375B}" dt="2024-04-29T20:16:24.517" v="125"/>
          <ac:spMkLst>
            <pc:docMk/>
            <pc:sldMk cId="3186758051" sldId="8258"/>
            <ac:spMk id="110" creationId="{E3A4B43C-DC8E-75DE-6E3A-30BFBB5732F5}"/>
          </ac:spMkLst>
        </pc:spChg>
        <pc:spChg chg="mod">
          <ac:chgData name="ab2669@cornell.edu" userId="S::urn:spo:guest#ab2669@cornell.edu::" providerId="AD" clId="Web-{09A976B4-E348-39A7-76A4-AA6FF3DC375B}" dt="2024-04-29T20:08:41.145" v="19"/>
          <ac:spMkLst>
            <pc:docMk/>
            <pc:sldMk cId="3186758051" sldId="8258"/>
            <ac:spMk id="112" creationId="{404C1D67-DF2F-F473-2CCF-DA538D219642}"/>
          </ac:spMkLst>
        </pc:spChg>
        <pc:spChg chg="del mod">
          <ac:chgData name="ab2669@cornell.edu" userId="S::urn:spo:guest#ab2669@cornell.edu::" providerId="AD" clId="Web-{09A976B4-E348-39A7-76A4-AA6FF3DC375B}" dt="2024-04-29T20:10:51.763" v="49"/>
          <ac:spMkLst>
            <pc:docMk/>
            <pc:sldMk cId="3186758051" sldId="8258"/>
            <ac:spMk id="131" creationId="{223BE89B-CA52-76E1-4CEA-41647960B7CD}"/>
          </ac:spMkLst>
        </pc:spChg>
        <pc:spChg chg="del">
          <ac:chgData name="ab2669@cornell.edu" userId="S::urn:spo:guest#ab2669@cornell.edu::" providerId="AD" clId="Web-{09A976B4-E348-39A7-76A4-AA6FF3DC375B}" dt="2024-04-29T20:10:39.434" v="43"/>
          <ac:spMkLst>
            <pc:docMk/>
            <pc:sldMk cId="3186758051" sldId="8258"/>
            <ac:spMk id="132" creationId="{ED06D231-73B0-2AA6-BC35-7D30A9173198}"/>
          </ac:spMkLst>
        </pc:spChg>
        <pc:picChg chg="mod">
          <ac:chgData name="ab2669@cornell.edu" userId="S::urn:spo:guest#ab2669@cornell.edu::" providerId="AD" clId="Web-{09A976B4-E348-39A7-76A4-AA6FF3DC375B}" dt="2024-04-29T20:07:53.767" v="6"/>
          <ac:picMkLst>
            <pc:docMk/>
            <pc:sldMk cId="3186758051" sldId="8258"/>
            <ac:picMk id="104" creationId="{7A7E9B2E-DA34-CCB0-E4F5-6B254690A4B7}"/>
          </ac:picMkLst>
        </pc:picChg>
      </pc:sldChg>
      <pc:sldChg chg="addSp delSp">
        <pc:chgData name="ab2669@cornell.edu" userId="S::urn:spo:guest#ab2669@cornell.edu::" providerId="AD" clId="Web-{09A976B4-E348-39A7-76A4-AA6FF3DC375B}" dt="2024-04-29T20:09:51.009" v="27"/>
        <pc:sldMkLst>
          <pc:docMk/>
          <pc:sldMk cId="306746951" sldId="8259"/>
        </pc:sldMkLst>
        <pc:spChg chg="add">
          <ac:chgData name="ab2669@cornell.edu" userId="S::urn:spo:guest#ab2669@cornell.edu::" providerId="AD" clId="Web-{09A976B4-E348-39A7-76A4-AA6FF3DC375B}" dt="2024-04-29T20:09:50.978" v="26"/>
          <ac:spMkLst>
            <pc:docMk/>
            <pc:sldMk cId="306746951" sldId="8259"/>
            <ac:spMk id="6" creationId="{3BC96FDA-F094-E8FA-ABDC-69CEAA026870}"/>
          </ac:spMkLst>
        </pc:spChg>
        <pc:spChg chg="add">
          <ac:chgData name="ab2669@cornell.edu" userId="S::urn:spo:guest#ab2669@cornell.edu::" providerId="AD" clId="Web-{09A976B4-E348-39A7-76A4-AA6FF3DC375B}" dt="2024-04-29T20:09:51.009" v="27"/>
          <ac:spMkLst>
            <pc:docMk/>
            <pc:sldMk cId="306746951" sldId="8259"/>
            <ac:spMk id="8" creationId="{36D7F891-0E34-3D17-32D9-23D7DD3BFA74}"/>
          </ac:spMkLst>
        </pc:spChg>
        <pc:spChg chg="del">
          <ac:chgData name="ab2669@cornell.edu" userId="S::urn:spo:guest#ab2669@cornell.edu::" providerId="AD" clId="Web-{09A976B4-E348-39A7-76A4-AA6FF3DC375B}" dt="2024-04-29T20:09:49.743" v="25"/>
          <ac:spMkLst>
            <pc:docMk/>
            <pc:sldMk cId="306746951" sldId="8259"/>
            <ac:spMk id="75" creationId="{3B901B81-22BE-2F65-E703-5C4C8AD12558}"/>
          </ac:spMkLst>
        </pc:spChg>
        <pc:spChg chg="del">
          <ac:chgData name="ab2669@cornell.edu" userId="S::urn:spo:guest#ab2669@cornell.edu::" providerId="AD" clId="Web-{09A976B4-E348-39A7-76A4-AA6FF3DC375B}" dt="2024-04-29T20:09:49.743" v="24"/>
          <ac:spMkLst>
            <pc:docMk/>
            <pc:sldMk cId="306746951" sldId="8259"/>
            <ac:spMk id="76" creationId="{3D317489-189F-5FA5-7ED4-453AD1955874}"/>
          </ac:spMkLst>
        </pc:spChg>
      </pc:sldChg>
      <pc:sldChg chg="addSp delSp modSp">
        <pc:chgData name="ab2669@cornell.edu" userId="S::urn:spo:guest#ab2669@cornell.edu::" providerId="AD" clId="Web-{09A976B4-E348-39A7-76A4-AA6FF3DC375B}" dt="2024-04-29T20:18:58.526" v="145" actId="1076"/>
        <pc:sldMkLst>
          <pc:docMk/>
          <pc:sldMk cId="4092246427" sldId="8260"/>
        </pc:sldMkLst>
        <pc:spChg chg="mod">
          <ac:chgData name="ab2669@cornell.edu" userId="S::urn:spo:guest#ab2669@cornell.edu::" providerId="AD" clId="Web-{09A976B4-E348-39A7-76A4-AA6FF3DC375B}" dt="2024-04-29T20:17:40.740" v="126" actId="1076"/>
          <ac:spMkLst>
            <pc:docMk/>
            <pc:sldMk cId="4092246427" sldId="8260"/>
            <ac:spMk id="3" creationId="{743A6797-087C-87D9-7554-08AE98B3C8D8}"/>
          </ac:spMkLst>
        </pc:spChg>
        <pc:spChg chg="mod">
          <ac:chgData name="ab2669@cornell.edu" userId="S::urn:spo:guest#ab2669@cornell.edu::" providerId="AD" clId="Web-{09A976B4-E348-39A7-76A4-AA6FF3DC375B}" dt="2024-04-29T20:17:42.084" v="141" actId="1076"/>
          <ac:spMkLst>
            <pc:docMk/>
            <pc:sldMk cId="4092246427" sldId="8260"/>
            <ac:spMk id="10" creationId="{E655B097-6336-B674-EF81-9F923A1D05A0}"/>
          </ac:spMkLst>
        </pc:spChg>
        <pc:spChg chg="add">
          <ac:chgData name="ab2669@cornell.edu" userId="S::urn:spo:guest#ab2669@cornell.edu::" providerId="AD" clId="Web-{09A976B4-E348-39A7-76A4-AA6FF3DC375B}" dt="2024-04-29T20:11:25.858" v="60"/>
          <ac:spMkLst>
            <pc:docMk/>
            <pc:sldMk cId="4092246427" sldId="8260"/>
            <ac:spMk id="11" creationId="{605548B0-5AB9-8E11-2DDA-8A5BED449DA8}"/>
          </ac:spMkLst>
        </pc:spChg>
        <pc:spChg chg="mod">
          <ac:chgData name="ab2669@cornell.edu" userId="S::urn:spo:guest#ab2669@cornell.edu::" providerId="AD" clId="Web-{09A976B4-E348-39A7-76A4-AA6FF3DC375B}" dt="2024-04-29T20:17:41.037" v="130" actId="1076"/>
          <ac:spMkLst>
            <pc:docMk/>
            <pc:sldMk cId="4092246427" sldId="8260"/>
            <ac:spMk id="12" creationId="{8CBB60A8-437F-5E25-7D00-743F7DCAD5EF}"/>
          </ac:spMkLst>
        </pc:spChg>
        <pc:spChg chg="mod">
          <ac:chgData name="ab2669@cornell.edu" userId="S::urn:spo:guest#ab2669@cornell.edu::" providerId="AD" clId="Web-{09A976B4-E348-39A7-76A4-AA6FF3DC375B}" dt="2024-04-29T20:17:40.756" v="127" actId="1076"/>
          <ac:spMkLst>
            <pc:docMk/>
            <pc:sldMk cId="4092246427" sldId="8260"/>
            <ac:spMk id="13" creationId="{7A794161-458A-F119-F7B3-2B5F40612239}"/>
          </ac:spMkLst>
        </pc:spChg>
        <pc:spChg chg="mod">
          <ac:chgData name="ab2669@cornell.edu" userId="S::urn:spo:guest#ab2669@cornell.edu::" providerId="AD" clId="Web-{09A976B4-E348-39A7-76A4-AA6FF3DC375B}" dt="2024-04-29T20:18:57.964" v="142" actId="1076"/>
          <ac:spMkLst>
            <pc:docMk/>
            <pc:sldMk cId="4092246427" sldId="8260"/>
            <ac:spMk id="17" creationId="{82293AC8-2E07-95C5-EE67-D1AA10815291}"/>
          </ac:spMkLst>
        </pc:spChg>
        <pc:spChg chg="mod">
          <ac:chgData name="ab2669@cornell.edu" userId="S::urn:spo:guest#ab2669@cornell.edu::" providerId="AD" clId="Web-{09A976B4-E348-39A7-76A4-AA6FF3DC375B}" dt="2024-04-29T20:17:41.069" v="131" actId="1076"/>
          <ac:spMkLst>
            <pc:docMk/>
            <pc:sldMk cId="4092246427" sldId="8260"/>
            <ac:spMk id="18" creationId="{DF1A11B9-FE4C-D14E-4101-F57FF1424E72}"/>
          </ac:spMkLst>
        </pc:spChg>
        <pc:spChg chg="add">
          <ac:chgData name="ab2669@cornell.edu" userId="S::urn:spo:guest#ab2669@cornell.edu::" providerId="AD" clId="Web-{09A976B4-E348-39A7-76A4-AA6FF3DC375B}" dt="2024-04-29T20:11:25.921" v="61"/>
          <ac:spMkLst>
            <pc:docMk/>
            <pc:sldMk cId="4092246427" sldId="8260"/>
            <ac:spMk id="20" creationId="{EA76C392-2F6E-AC94-38C9-201125FD1F68}"/>
          </ac:spMkLst>
        </pc:spChg>
        <pc:spChg chg="mod">
          <ac:chgData name="ab2669@cornell.edu" userId="S::urn:spo:guest#ab2669@cornell.edu::" providerId="AD" clId="Web-{09A976B4-E348-39A7-76A4-AA6FF3DC375B}" dt="2024-04-29T20:17:40.772" v="128" actId="1076"/>
          <ac:spMkLst>
            <pc:docMk/>
            <pc:sldMk cId="4092246427" sldId="8260"/>
            <ac:spMk id="56" creationId="{5A901848-453B-C29B-EDD0-4EAB5CDBD533}"/>
          </ac:spMkLst>
        </pc:spChg>
        <pc:spChg chg="mod">
          <ac:chgData name="ab2669@cornell.edu" userId="S::urn:spo:guest#ab2669@cornell.edu::" providerId="AD" clId="Web-{09A976B4-E348-39A7-76A4-AA6FF3DC375B}" dt="2024-04-29T20:17:42.084" v="139" actId="1076"/>
          <ac:spMkLst>
            <pc:docMk/>
            <pc:sldMk cId="4092246427" sldId="8260"/>
            <ac:spMk id="60" creationId="{8B4A4F1F-30B5-B71E-5B92-1D8B593FA8DC}"/>
          </ac:spMkLst>
        </pc:spChg>
        <pc:spChg chg="mod">
          <ac:chgData name="ab2669@cornell.edu" userId="S::urn:spo:guest#ab2669@cornell.edu::" providerId="AD" clId="Web-{09A976B4-E348-39A7-76A4-AA6FF3DC375B}" dt="2024-04-29T20:17:41.084" v="132" actId="1076"/>
          <ac:spMkLst>
            <pc:docMk/>
            <pc:sldMk cId="4092246427" sldId="8260"/>
            <ac:spMk id="61" creationId="{11A65FE8-68C7-1E08-9FC9-33D879F89570}"/>
          </ac:spMkLst>
        </pc:spChg>
        <pc:spChg chg="mod">
          <ac:chgData name="ab2669@cornell.edu" userId="S::urn:spo:guest#ab2669@cornell.edu::" providerId="AD" clId="Web-{09A976B4-E348-39A7-76A4-AA6FF3DC375B}" dt="2024-04-29T20:17:40.787" v="129" actId="1076"/>
          <ac:spMkLst>
            <pc:docMk/>
            <pc:sldMk cId="4092246427" sldId="8260"/>
            <ac:spMk id="62" creationId="{D778AAFE-A048-9752-6AC0-27A7C1443C36}"/>
          </ac:spMkLst>
        </pc:spChg>
        <pc:spChg chg="mod">
          <ac:chgData name="ab2669@cornell.edu" userId="S::urn:spo:guest#ab2669@cornell.edu::" providerId="AD" clId="Web-{09A976B4-E348-39A7-76A4-AA6FF3DC375B}" dt="2024-04-29T20:17:42.084" v="138" actId="1076"/>
          <ac:spMkLst>
            <pc:docMk/>
            <pc:sldMk cId="4092246427" sldId="8260"/>
            <ac:spMk id="65" creationId="{D333C4B3-00EB-0DE4-1D6E-C6C9D6ABCAFF}"/>
          </ac:spMkLst>
        </pc:spChg>
        <pc:spChg chg="mod">
          <ac:chgData name="ab2669@cornell.edu" userId="S::urn:spo:guest#ab2669@cornell.edu::" providerId="AD" clId="Web-{09A976B4-E348-39A7-76A4-AA6FF3DC375B}" dt="2024-04-29T20:17:41.100" v="133" actId="1076"/>
          <ac:spMkLst>
            <pc:docMk/>
            <pc:sldMk cId="4092246427" sldId="8260"/>
            <ac:spMk id="66" creationId="{BBCC90E2-41B5-40D8-8587-96B9F40CF5E0}"/>
          </ac:spMkLst>
        </pc:spChg>
        <pc:spChg chg="del">
          <ac:chgData name="ab2669@cornell.edu" userId="S::urn:spo:guest#ab2669@cornell.edu::" providerId="AD" clId="Web-{09A976B4-E348-39A7-76A4-AA6FF3DC375B}" dt="2024-04-29T20:11:25.186" v="59"/>
          <ac:spMkLst>
            <pc:docMk/>
            <pc:sldMk cId="4092246427" sldId="8260"/>
            <ac:spMk id="70" creationId="{541788FC-1C5B-3E96-D89F-3C61EDFD690B}"/>
          </ac:spMkLst>
        </pc:spChg>
        <pc:spChg chg="del">
          <ac:chgData name="ab2669@cornell.edu" userId="S::urn:spo:guest#ab2669@cornell.edu::" providerId="AD" clId="Web-{09A976B4-E348-39A7-76A4-AA6FF3DC375B}" dt="2024-04-29T20:11:25.186" v="58"/>
          <ac:spMkLst>
            <pc:docMk/>
            <pc:sldMk cId="4092246427" sldId="8260"/>
            <ac:spMk id="71" creationId="{60785AB1-7822-04B1-9EFD-06921E170E9D}"/>
          </ac:spMkLst>
        </pc:spChg>
        <pc:picChg chg="mod">
          <ac:chgData name="ab2669@cornell.edu" userId="S::urn:spo:guest#ab2669@cornell.edu::" providerId="AD" clId="Web-{09A976B4-E348-39A7-76A4-AA6FF3DC375B}" dt="2024-04-29T20:18:58.526" v="145" actId="1076"/>
          <ac:picMkLst>
            <pc:docMk/>
            <pc:sldMk cId="4092246427" sldId="8260"/>
            <ac:picMk id="68" creationId="{6F8E43D5-FE9A-D773-1C3D-F1D151BD7597}"/>
          </ac:picMkLst>
        </pc:picChg>
      </pc:sldChg>
      <pc:sldChg chg="addSp delSp modSp">
        <pc:chgData name="ab2669@cornell.edu" userId="S::urn:spo:guest#ab2669@cornell.edu::" providerId="AD" clId="Web-{09A976B4-E348-39A7-76A4-AA6FF3DC375B}" dt="2024-04-29T20:18:58.683" v="147" actId="1076"/>
        <pc:sldMkLst>
          <pc:docMk/>
          <pc:sldMk cId="3609932326" sldId="8261"/>
        </pc:sldMkLst>
        <pc:spChg chg="mod">
          <ac:chgData name="ab2669@cornell.edu" userId="S::urn:spo:guest#ab2669@cornell.edu::" providerId="AD" clId="Web-{09A976B4-E348-39A7-76A4-AA6FF3DC375B}" dt="2024-04-29T20:18:58.683" v="147" actId="1076"/>
          <ac:spMkLst>
            <pc:docMk/>
            <pc:sldMk cId="3609932326" sldId="8261"/>
            <ac:spMk id="4" creationId="{2123AE4C-ACD7-D1C6-24A0-FECD3EDC1809}"/>
          </ac:spMkLst>
        </pc:spChg>
        <pc:spChg chg="add mod">
          <ac:chgData name="ab2669@cornell.edu" userId="S::urn:spo:guest#ab2669@cornell.edu::" providerId="AD" clId="Web-{09A976B4-E348-39A7-76A4-AA6FF3DC375B}" dt="2024-04-29T20:12:06.642" v="86" actId="20577"/>
          <ac:spMkLst>
            <pc:docMk/>
            <pc:sldMk cId="3609932326" sldId="8261"/>
            <ac:spMk id="6" creationId="{1C54B585-E83B-6EF6-D526-80E5D1859329}"/>
          </ac:spMkLst>
        </pc:spChg>
        <pc:spChg chg="add mod">
          <ac:chgData name="ab2669@cornell.edu" userId="S::urn:spo:guest#ab2669@cornell.edu::" providerId="AD" clId="Web-{09A976B4-E348-39A7-76A4-AA6FF3DC375B}" dt="2024-04-29T20:11:52.485" v="72" actId="20577"/>
          <ac:spMkLst>
            <pc:docMk/>
            <pc:sldMk cId="3609932326" sldId="8261"/>
            <ac:spMk id="9" creationId="{E4893574-48A6-8D9D-EE68-B74A0B6D9C22}"/>
          </ac:spMkLst>
        </pc:spChg>
        <pc:spChg chg="del">
          <ac:chgData name="ab2669@cornell.edu" userId="S::urn:spo:guest#ab2669@cornell.edu::" providerId="AD" clId="Web-{09A976B4-E348-39A7-76A4-AA6FF3DC375B}" dt="2024-04-29T20:12:03.657" v="85"/>
          <ac:spMkLst>
            <pc:docMk/>
            <pc:sldMk cId="3609932326" sldId="8261"/>
            <ac:spMk id="30" creationId="{26444200-E076-B72A-BD74-2B6992D45E0B}"/>
          </ac:spMkLst>
        </pc:spChg>
        <pc:spChg chg="del">
          <ac:chgData name="ab2669@cornell.edu" userId="S::urn:spo:guest#ab2669@cornell.edu::" providerId="AD" clId="Web-{09A976B4-E348-39A7-76A4-AA6FF3DC375B}" dt="2024-04-29T20:12:01.220" v="84"/>
          <ac:spMkLst>
            <pc:docMk/>
            <pc:sldMk cId="3609932326" sldId="8261"/>
            <ac:spMk id="31" creationId="{CEDEEDC2-E582-B15D-2E74-DCBEB1633474}"/>
          </ac:spMkLst>
        </pc:spChg>
      </pc:sldChg>
      <pc:sldChg chg="addSp delSp">
        <pc:chgData name="ab2669@cornell.edu" userId="S::urn:spo:guest#ab2669@cornell.edu::" providerId="AD" clId="Web-{09A976B4-E348-39A7-76A4-AA6FF3DC375B}" dt="2024-04-29T20:12:15.033" v="90"/>
        <pc:sldMkLst>
          <pc:docMk/>
          <pc:sldMk cId="1945631211" sldId="8263"/>
        </pc:sldMkLst>
        <pc:spChg chg="add">
          <ac:chgData name="ab2669@cornell.edu" userId="S::urn:spo:guest#ab2669@cornell.edu::" providerId="AD" clId="Web-{09A976B4-E348-39A7-76A4-AA6FF3DC375B}" dt="2024-04-29T20:12:15.002" v="89"/>
          <ac:spMkLst>
            <pc:docMk/>
            <pc:sldMk cId="1945631211" sldId="8263"/>
            <ac:spMk id="3" creationId="{59AC7AE6-B7F8-79CC-E1D1-6658E5F21B7A}"/>
          </ac:spMkLst>
        </pc:spChg>
        <pc:spChg chg="add">
          <ac:chgData name="ab2669@cornell.edu" userId="S::urn:spo:guest#ab2669@cornell.edu::" providerId="AD" clId="Web-{09A976B4-E348-39A7-76A4-AA6FF3DC375B}" dt="2024-04-29T20:12:15.033" v="90"/>
          <ac:spMkLst>
            <pc:docMk/>
            <pc:sldMk cId="1945631211" sldId="8263"/>
            <ac:spMk id="7" creationId="{7247B7FC-AF3A-B0C1-38BF-EAC019518F3C}"/>
          </ac:spMkLst>
        </pc:spChg>
        <pc:spChg chg="del">
          <ac:chgData name="ab2669@cornell.edu" userId="S::urn:spo:guest#ab2669@cornell.edu::" providerId="AD" clId="Web-{09A976B4-E348-39A7-76A4-AA6FF3DC375B}" dt="2024-04-29T20:12:14.580" v="88"/>
          <ac:spMkLst>
            <pc:docMk/>
            <pc:sldMk cId="1945631211" sldId="8263"/>
            <ac:spMk id="42" creationId="{EAA53B34-8E51-AF40-9A18-6F5602AF0E47}"/>
          </ac:spMkLst>
        </pc:spChg>
        <pc:spChg chg="del">
          <ac:chgData name="ab2669@cornell.edu" userId="S::urn:spo:guest#ab2669@cornell.edu::" providerId="AD" clId="Web-{09A976B4-E348-39A7-76A4-AA6FF3DC375B}" dt="2024-04-29T20:12:14.580" v="87"/>
          <ac:spMkLst>
            <pc:docMk/>
            <pc:sldMk cId="1945631211" sldId="8263"/>
            <ac:spMk id="43" creationId="{E38C4942-53F0-9608-992B-16F0985FCB62}"/>
          </ac:spMkLst>
        </pc:spChg>
      </pc:sldChg>
      <pc:sldChg chg="addSp delSp">
        <pc:chgData name="ab2669@cornell.edu" userId="S::urn:spo:guest#ab2669@cornell.edu::" providerId="AD" clId="Web-{09A976B4-E348-39A7-76A4-AA6FF3DC375B}" dt="2024-04-29T20:09:54.915" v="31"/>
        <pc:sldMkLst>
          <pc:docMk/>
          <pc:sldMk cId="3697520584" sldId="8264"/>
        </pc:sldMkLst>
        <pc:spChg chg="add">
          <ac:chgData name="ab2669@cornell.edu" userId="S::urn:spo:guest#ab2669@cornell.edu::" providerId="AD" clId="Web-{09A976B4-E348-39A7-76A4-AA6FF3DC375B}" dt="2024-04-29T20:09:54.884" v="30"/>
          <ac:spMkLst>
            <pc:docMk/>
            <pc:sldMk cId="3697520584" sldId="8264"/>
            <ac:spMk id="11" creationId="{55C000B9-2F8B-9D7C-7FA6-A8AB5F61097C}"/>
          </ac:spMkLst>
        </pc:spChg>
        <pc:spChg chg="del">
          <ac:chgData name="ab2669@cornell.edu" userId="S::urn:spo:guest#ab2669@cornell.edu::" providerId="AD" clId="Web-{09A976B4-E348-39A7-76A4-AA6FF3DC375B}" dt="2024-04-29T20:09:54.447" v="29"/>
          <ac:spMkLst>
            <pc:docMk/>
            <pc:sldMk cId="3697520584" sldId="8264"/>
            <ac:spMk id="37" creationId="{8AA61219-1874-8520-9F67-A125E96F39C7}"/>
          </ac:spMkLst>
        </pc:spChg>
        <pc:spChg chg="del">
          <ac:chgData name="ab2669@cornell.edu" userId="S::urn:spo:guest#ab2669@cornell.edu::" providerId="AD" clId="Web-{09A976B4-E348-39A7-76A4-AA6FF3DC375B}" dt="2024-04-29T20:09:54.447" v="28"/>
          <ac:spMkLst>
            <pc:docMk/>
            <pc:sldMk cId="3697520584" sldId="8264"/>
            <ac:spMk id="38" creationId="{1E384E3E-7FF4-98D4-B6F0-AA0547A69A1F}"/>
          </ac:spMkLst>
        </pc:spChg>
        <pc:spChg chg="add">
          <ac:chgData name="ab2669@cornell.edu" userId="S::urn:spo:guest#ab2669@cornell.edu::" providerId="AD" clId="Web-{09A976B4-E348-39A7-76A4-AA6FF3DC375B}" dt="2024-04-29T20:09:54.915" v="31"/>
          <ac:spMkLst>
            <pc:docMk/>
            <pc:sldMk cId="3697520584" sldId="8264"/>
            <ac:spMk id="41" creationId="{EBE03961-0366-BA49-8E0A-C4207B39E986}"/>
          </ac:spMkLst>
        </pc:spChg>
      </pc:sldChg>
      <pc:sldChg chg="modSp">
        <pc:chgData name="ab2669@cornell.edu" userId="S::urn:spo:guest#ab2669@cornell.edu::" providerId="AD" clId="Web-{09A976B4-E348-39A7-76A4-AA6FF3DC375B}" dt="2024-04-29T20:12:56.192" v="100" actId="20577"/>
        <pc:sldMkLst>
          <pc:docMk/>
          <pc:sldMk cId="1256871135" sldId="8270"/>
        </pc:sldMkLst>
        <pc:spChg chg="mod">
          <ac:chgData name="ab2669@cornell.edu" userId="S::urn:spo:guest#ab2669@cornell.edu::" providerId="AD" clId="Web-{09A976B4-E348-39A7-76A4-AA6FF3DC375B}" dt="2024-04-29T20:12:56.192" v="100" actId="20577"/>
          <ac:spMkLst>
            <pc:docMk/>
            <pc:sldMk cId="1256871135" sldId="8270"/>
            <ac:spMk id="11" creationId="{00000000-0000-0000-0000-000000000000}"/>
          </ac:spMkLst>
        </pc:spChg>
      </pc:sldChg>
      <pc:sldChg chg="addSp delSp modSp">
        <pc:chgData name="ab2669@cornell.edu" userId="S::urn:spo:guest#ab2669@cornell.edu::" providerId="AD" clId="Web-{09A976B4-E348-39A7-76A4-AA6FF3DC375B}" dt="2024-04-29T20:10:22.136" v="41" actId="1076"/>
        <pc:sldMkLst>
          <pc:docMk/>
          <pc:sldMk cId="188241519" sldId="8271"/>
        </pc:sldMkLst>
        <pc:spChg chg="mod">
          <ac:chgData name="ab2669@cornell.edu" userId="S::urn:spo:guest#ab2669@cornell.edu::" providerId="AD" clId="Web-{09A976B4-E348-39A7-76A4-AA6FF3DC375B}" dt="2024-04-29T20:10:09.104" v="39" actId="1076"/>
          <ac:spMkLst>
            <pc:docMk/>
            <pc:sldMk cId="188241519" sldId="8271"/>
            <ac:spMk id="2" creationId="{00000000-0000-0000-0000-000000000000}"/>
          </ac:spMkLst>
        </pc:spChg>
        <pc:spChg chg="add">
          <ac:chgData name="ab2669@cornell.edu" userId="S::urn:spo:guest#ab2669@cornell.edu::" providerId="AD" clId="Web-{09A976B4-E348-39A7-76A4-AA6FF3DC375B}" dt="2024-04-29T20:09:59.134" v="34"/>
          <ac:spMkLst>
            <pc:docMk/>
            <pc:sldMk cId="188241519" sldId="8271"/>
            <ac:spMk id="6" creationId="{8DE50F19-5A33-5A77-80BD-276059C50DE7}"/>
          </ac:spMkLst>
        </pc:spChg>
        <pc:spChg chg="add">
          <ac:chgData name="ab2669@cornell.edu" userId="S::urn:spo:guest#ab2669@cornell.edu::" providerId="AD" clId="Web-{09A976B4-E348-39A7-76A4-AA6FF3DC375B}" dt="2024-04-29T20:09:59.181" v="35"/>
          <ac:spMkLst>
            <pc:docMk/>
            <pc:sldMk cId="188241519" sldId="8271"/>
            <ac:spMk id="8" creationId="{E566AE06-C788-7281-262C-021458E62F9B}"/>
          </ac:spMkLst>
        </pc:spChg>
        <pc:spChg chg="mod">
          <ac:chgData name="ab2669@cornell.edu" userId="S::urn:spo:guest#ab2669@cornell.edu::" providerId="AD" clId="Web-{09A976B4-E348-39A7-76A4-AA6FF3DC375B}" dt="2024-04-29T20:10:22.120" v="40" actId="1076"/>
          <ac:spMkLst>
            <pc:docMk/>
            <pc:sldMk cId="188241519" sldId="8271"/>
            <ac:spMk id="45" creationId="{0AC80BD7-E3F7-F843-170F-25AFE4D4BC8A}"/>
          </ac:spMkLst>
        </pc:spChg>
        <pc:spChg chg="mod">
          <ac:chgData name="ab2669@cornell.edu" userId="S::urn:spo:guest#ab2669@cornell.edu::" providerId="AD" clId="Web-{09A976B4-E348-39A7-76A4-AA6FF3DC375B}" dt="2024-04-29T20:10:22.136" v="41" actId="1076"/>
          <ac:spMkLst>
            <pc:docMk/>
            <pc:sldMk cId="188241519" sldId="8271"/>
            <ac:spMk id="46" creationId="{8ACD0590-C530-F8B1-36A1-B5FF88D549F4}"/>
          </ac:spMkLst>
        </pc:spChg>
        <pc:spChg chg="del">
          <ac:chgData name="ab2669@cornell.edu" userId="S::urn:spo:guest#ab2669@cornell.edu::" providerId="AD" clId="Web-{09A976B4-E348-39A7-76A4-AA6FF3DC375B}" dt="2024-04-29T20:09:58.541" v="33"/>
          <ac:spMkLst>
            <pc:docMk/>
            <pc:sldMk cId="188241519" sldId="8271"/>
            <ac:spMk id="55" creationId="{00AD18F7-62AE-CACC-F50B-C00DD4BB02E2}"/>
          </ac:spMkLst>
        </pc:spChg>
        <pc:spChg chg="del">
          <ac:chgData name="ab2669@cornell.edu" userId="S::urn:spo:guest#ab2669@cornell.edu::" providerId="AD" clId="Web-{09A976B4-E348-39A7-76A4-AA6FF3DC375B}" dt="2024-04-29T20:09:58.541" v="32"/>
          <ac:spMkLst>
            <pc:docMk/>
            <pc:sldMk cId="188241519" sldId="8271"/>
            <ac:spMk id="56" creationId="{9275FA82-C6BF-A89B-48C6-6E86C6D1F020}"/>
          </ac:spMkLst>
        </pc:spChg>
      </pc:sldChg>
      <pc:sldChg chg="addSp delSp modSp">
        <pc:chgData name="ab2669@cornell.edu" userId="S::urn:spo:guest#ab2669@cornell.edu::" providerId="AD" clId="Web-{09A976B4-E348-39A7-76A4-AA6FF3DC375B}" dt="2024-04-29T20:11:46.094" v="69" actId="1076"/>
        <pc:sldMkLst>
          <pc:docMk/>
          <pc:sldMk cId="2710151779" sldId="8272"/>
        </pc:sldMkLst>
        <pc:spChg chg="del">
          <ac:chgData name="ab2669@cornell.edu" userId="S::urn:spo:guest#ab2669@cornell.edu::" providerId="AD" clId="Web-{09A976B4-E348-39A7-76A4-AA6FF3DC375B}" dt="2024-04-29T20:11:29.124" v="63"/>
          <ac:spMkLst>
            <pc:docMk/>
            <pc:sldMk cId="2710151779" sldId="8272"/>
            <ac:spMk id="3" creationId="{704E1ABE-623F-CA5B-0A48-891A6E1D3E72}"/>
          </ac:spMkLst>
        </pc:spChg>
        <pc:spChg chg="del">
          <ac:chgData name="ab2669@cornell.edu" userId="S::urn:spo:guest#ab2669@cornell.edu::" providerId="AD" clId="Web-{09A976B4-E348-39A7-76A4-AA6FF3DC375B}" dt="2024-04-29T20:11:29.124" v="62"/>
          <ac:spMkLst>
            <pc:docMk/>
            <pc:sldMk cId="2710151779" sldId="8272"/>
            <ac:spMk id="6" creationId="{24737195-8F9E-8143-A7F8-A8F1F8D678F7}"/>
          </ac:spMkLst>
        </pc:spChg>
        <pc:spChg chg="add">
          <ac:chgData name="ab2669@cornell.edu" userId="S::urn:spo:guest#ab2669@cornell.edu::" providerId="AD" clId="Web-{09A976B4-E348-39A7-76A4-AA6FF3DC375B}" dt="2024-04-29T20:11:30.140" v="64"/>
          <ac:spMkLst>
            <pc:docMk/>
            <pc:sldMk cId="2710151779" sldId="8272"/>
            <ac:spMk id="8" creationId="{3406423F-A5C1-B289-B671-28E3D70EE408}"/>
          </ac:spMkLst>
        </pc:spChg>
        <pc:spChg chg="add">
          <ac:chgData name="ab2669@cornell.edu" userId="S::urn:spo:guest#ab2669@cornell.edu::" providerId="AD" clId="Web-{09A976B4-E348-39A7-76A4-AA6FF3DC375B}" dt="2024-04-29T20:11:30.155" v="65"/>
          <ac:spMkLst>
            <pc:docMk/>
            <pc:sldMk cId="2710151779" sldId="8272"/>
            <ac:spMk id="10" creationId="{213E45C2-2274-2898-B1A5-88BC4AADCB50}"/>
          </ac:spMkLst>
        </pc:spChg>
        <pc:spChg chg="mod">
          <ac:chgData name="ab2669@cornell.edu" userId="S::urn:spo:guest#ab2669@cornell.edu::" providerId="AD" clId="Web-{09A976B4-E348-39A7-76A4-AA6FF3DC375B}" dt="2024-04-29T20:11:46.078" v="68" actId="1076"/>
          <ac:spMkLst>
            <pc:docMk/>
            <pc:sldMk cId="2710151779" sldId="8272"/>
            <ac:spMk id="45" creationId="{0AC80BD7-E3F7-F843-170F-25AFE4D4BC8A}"/>
          </ac:spMkLst>
        </pc:spChg>
        <pc:spChg chg="mod">
          <ac:chgData name="ab2669@cornell.edu" userId="S::urn:spo:guest#ab2669@cornell.edu::" providerId="AD" clId="Web-{09A976B4-E348-39A7-76A4-AA6FF3DC375B}" dt="2024-04-29T20:11:46.094" v="69" actId="1076"/>
          <ac:spMkLst>
            <pc:docMk/>
            <pc:sldMk cId="2710151779" sldId="8272"/>
            <ac:spMk id="46" creationId="{8ACD0590-C530-F8B1-36A1-B5FF88D549F4}"/>
          </ac:spMkLst>
        </pc:spChg>
      </pc:sldChg>
      <pc:sldChg chg="addSp delSp modSp">
        <pc:chgData name="ab2669@cornell.edu" userId="S::urn:spo:guest#ab2669@cornell.edu::" providerId="AD" clId="Web-{09A976B4-E348-39A7-76A4-AA6FF3DC375B}" dt="2024-04-29T20:12:46.551" v="98" actId="1076"/>
        <pc:sldMkLst>
          <pc:docMk/>
          <pc:sldMk cId="1309518999" sldId="8273"/>
        </pc:sldMkLst>
        <pc:spChg chg="del">
          <ac:chgData name="ab2669@cornell.edu" userId="S::urn:spo:guest#ab2669@cornell.edu::" providerId="AD" clId="Web-{09A976B4-E348-39A7-76A4-AA6FF3DC375B}" dt="2024-04-29T20:12:18.783" v="92"/>
          <ac:spMkLst>
            <pc:docMk/>
            <pc:sldMk cId="1309518999" sldId="8273"/>
            <ac:spMk id="3" creationId="{F5C8A770-1C92-ACA3-D609-2928D2172DEA}"/>
          </ac:spMkLst>
        </pc:spChg>
        <pc:spChg chg="del">
          <ac:chgData name="ab2669@cornell.edu" userId="S::urn:spo:guest#ab2669@cornell.edu::" providerId="AD" clId="Web-{09A976B4-E348-39A7-76A4-AA6FF3DC375B}" dt="2024-04-29T20:12:18.783" v="91"/>
          <ac:spMkLst>
            <pc:docMk/>
            <pc:sldMk cId="1309518999" sldId="8273"/>
            <ac:spMk id="6" creationId="{F10B2D47-F50E-A9C8-F7DA-5E06F3CD0343}"/>
          </ac:spMkLst>
        </pc:spChg>
        <pc:spChg chg="add">
          <ac:chgData name="ab2669@cornell.edu" userId="S::urn:spo:guest#ab2669@cornell.edu::" providerId="AD" clId="Web-{09A976B4-E348-39A7-76A4-AA6FF3DC375B}" dt="2024-04-29T20:12:19.158" v="93"/>
          <ac:spMkLst>
            <pc:docMk/>
            <pc:sldMk cId="1309518999" sldId="8273"/>
            <ac:spMk id="8" creationId="{AD171FE9-3FC0-F4DC-2AFC-58EFC81B9758}"/>
          </ac:spMkLst>
        </pc:spChg>
        <pc:spChg chg="add">
          <ac:chgData name="ab2669@cornell.edu" userId="S::urn:spo:guest#ab2669@cornell.edu::" providerId="AD" clId="Web-{09A976B4-E348-39A7-76A4-AA6FF3DC375B}" dt="2024-04-29T20:12:19.174" v="94"/>
          <ac:spMkLst>
            <pc:docMk/>
            <pc:sldMk cId="1309518999" sldId="8273"/>
            <ac:spMk id="10" creationId="{546C12B5-5488-01CA-3596-DD85667BB414}"/>
          </ac:spMkLst>
        </pc:spChg>
        <pc:spChg chg="mod">
          <ac:chgData name="ab2669@cornell.edu" userId="S::urn:spo:guest#ab2669@cornell.edu::" providerId="AD" clId="Web-{09A976B4-E348-39A7-76A4-AA6FF3DC375B}" dt="2024-04-29T20:12:46.551" v="98" actId="1076"/>
          <ac:spMkLst>
            <pc:docMk/>
            <pc:sldMk cId="1309518999" sldId="8273"/>
            <ac:spMk id="45" creationId="{0AC80BD7-E3F7-F843-170F-25AFE4D4BC8A}"/>
          </ac:spMkLst>
        </pc:spChg>
        <pc:spChg chg="mod">
          <ac:chgData name="ab2669@cornell.edu" userId="S::urn:spo:guest#ab2669@cornell.edu::" providerId="AD" clId="Web-{09A976B4-E348-39A7-76A4-AA6FF3DC375B}" dt="2024-04-29T20:12:46.535" v="97" actId="1076"/>
          <ac:spMkLst>
            <pc:docMk/>
            <pc:sldMk cId="1309518999" sldId="8273"/>
            <ac:spMk id="46" creationId="{8ACD0590-C530-F8B1-36A1-B5FF88D549F4}"/>
          </ac:spMkLst>
        </pc:spChg>
      </pc:sldChg>
      <pc:sldChg chg="modSp">
        <pc:chgData name="ab2669@cornell.edu" userId="S::urn:spo:guest#ab2669@cornell.edu::" providerId="AD" clId="Web-{09A976B4-E348-39A7-76A4-AA6FF3DC375B}" dt="2024-04-29T20:14:04.368" v="117" actId="20577"/>
        <pc:sldMkLst>
          <pc:docMk/>
          <pc:sldMk cId="2186274290" sldId="8274"/>
        </pc:sldMkLst>
        <pc:spChg chg="mod">
          <ac:chgData name="ab2669@cornell.edu" userId="S::urn:spo:guest#ab2669@cornell.edu::" providerId="AD" clId="Web-{09A976B4-E348-39A7-76A4-AA6FF3DC375B}" dt="2024-04-29T20:14:04.368" v="117" actId="20577"/>
          <ac:spMkLst>
            <pc:docMk/>
            <pc:sldMk cId="2186274290" sldId="8274"/>
            <ac:spMk id="11" creationId="{00000000-0000-0000-0000-000000000000}"/>
          </ac:spMkLst>
        </pc:spChg>
      </pc:sldChg>
      <pc:sldChg chg="modSp">
        <pc:chgData name="ab2669@cornell.edu" userId="S::urn:spo:guest#ab2669@cornell.edu::" providerId="AD" clId="Web-{09A976B4-E348-39A7-76A4-AA6FF3DC375B}" dt="2024-04-29T20:13:41.054" v="112" actId="14100"/>
        <pc:sldMkLst>
          <pc:docMk/>
          <pc:sldMk cId="2087334029" sldId="8275"/>
        </pc:sldMkLst>
        <pc:spChg chg="mod">
          <ac:chgData name="ab2669@cornell.edu" userId="S::urn:spo:guest#ab2669@cornell.edu::" providerId="AD" clId="Web-{09A976B4-E348-39A7-76A4-AA6FF3DC375B}" dt="2024-04-29T20:13:40.976" v="110" actId="14100"/>
          <ac:spMkLst>
            <pc:docMk/>
            <pc:sldMk cId="2087334029" sldId="8275"/>
            <ac:spMk id="27" creationId="{EEBA0AD7-FBFD-8ACC-2AB2-220688C7E2E6}"/>
          </ac:spMkLst>
        </pc:spChg>
        <pc:spChg chg="mod">
          <ac:chgData name="ab2669@cornell.edu" userId="S::urn:spo:guest#ab2669@cornell.edu::" providerId="AD" clId="Web-{09A976B4-E348-39A7-76A4-AA6FF3DC375B}" dt="2024-04-29T20:13:41.023" v="111" actId="14100"/>
          <ac:spMkLst>
            <pc:docMk/>
            <pc:sldMk cId="2087334029" sldId="8275"/>
            <ac:spMk id="30" creationId="{4703F4FB-6F24-AE60-55D9-9C30844E2E2A}"/>
          </ac:spMkLst>
        </pc:spChg>
        <pc:spChg chg="mod">
          <ac:chgData name="ab2669@cornell.edu" userId="S::urn:spo:guest#ab2669@cornell.edu::" providerId="AD" clId="Web-{09A976B4-E348-39A7-76A4-AA6FF3DC375B}" dt="2024-04-29T20:13:41.054" v="112" actId="14100"/>
          <ac:spMkLst>
            <pc:docMk/>
            <pc:sldMk cId="2087334029" sldId="8275"/>
            <ac:spMk id="33" creationId="{E2CF43DB-9537-57E1-0618-109EAE01EA59}"/>
          </ac:spMkLst>
        </pc:spChg>
      </pc:sldChg>
      <pc:sldChg chg="modSp">
        <pc:chgData name="ab2669@cornell.edu" userId="S::urn:spo:guest#ab2669@cornell.edu::" providerId="AD" clId="Web-{09A976B4-E348-39A7-76A4-AA6FF3DC375B}" dt="2024-04-29T20:13:52.273" v="116" actId="1076"/>
        <pc:sldMkLst>
          <pc:docMk/>
          <pc:sldMk cId="3136536079" sldId="8277"/>
        </pc:sldMkLst>
        <pc:spChg chg="mod">
          <ac:chgData name="ab2669@cornell.edu" userId="S::urn:spo:guest#ab2669@cornell.edu::" providerId="AD" clId="Web-{09A976B4-E348-39A7-76A4-AA6FF3DC375B}" dt="2024-04-29T20:13:52.195" v="113" actId="1076"/>
          <ac:spMkLst>
            <pc:docMk/>
            <pc:sldMk cId="3136536079" sldId="8277"/>
            <ac:spMk id="24" creationId="{94A961C4-4128-4FD3-46CC-993F6308FFFD}"/>
          </ac:spMkLst>
        </pc:spChg>
        <pc:spChg chg="mod">
          <ac:chgData name="ab2669@cornell.edu" userId="S::urn:spo:guest#ab2669@cornell.edu::" providerId="AD" clId="Web-{09A976B4-E348-39A7-76A4-AA6FF3DC375B}" dt="2024-04-29T20:13:52.211" v="114" actId="1076"/>
          <ac:spMkLst>
            <pc:docMk/>
            <pc:sldMk cId="3136536079" sldId="8277"/>
            <ac:spMk id="25" creationId="{1DB62224-9635-EDA6-0A19-BC06D6E53D72}"/>
          </ac:spMkLst>
        </pc:spChg>
        <pc:spChg chg="mod">
          <ac:chgData name="ab2669@cornell.edu" userId="S::urn:spo:guest#ab2669@cornell.edu::" providerId="AD" clId="Web-{09A976B4-E348-39A7-76A4-AA6FF3DC375B}" dt="2024-04-29T20:13:52.242" v="115" actId="1076"/>
          <ac:spMkLst>
            <pc:docMk/>
            <pc:sldMk cId="3136536079" sldId="8277"/>
            <ac:spMk id="26" creationId="{9E39CEBC-C53C-4D75-6BC9-08276723301A}"/>
          </ac:spMkLst>
        </pc:spChg>
        <pc:spChg chg="mod">
          <ac:chgData name="ab2669@cornell.edu" userId="S::urn:spo:guest#ab2669@cornell.edu::" providerId="AD" clId="Web-{09A976B4-E348-39A7-76A4-AA6FF3DC375B}" dt="2024-04-29T20:13:52.273" v="116" actId="1076"/>
          <ac:spMkLst>
            <pc:docMk/>
            <pc:sldMk cId="3136536079" sldId="8277"/>
            <ac:spMk id="27" creationId="{368CB062-7B7E-1BB8-8845-846CCB3BBF3F}"/>
          </ac:spMkLst>
        </pc:spChg>
      </pc:sldChg>
      <pc:sldChg chg="modSp">
        <pc:chgData name="ab2669@cornell.edu" userId="S::urn:spo:guest#ab2669@cornell.edu::" providerId="AD" clId="Web-{09A976B4-E348-39A7-76A4-AA6FF3DC375B}" dt="2024-04-29T20:14:34.370" v="120" actId="20577"/>
        <pc:sldMkLst>
          <pc:docMk/>
          <pc:sldMk cId="2767012889" sldId="8278"/>
        </pc:sldMkLst>
        <pc:spChg chg="mod">
          <ac:chgData name="ab2669@cornell.edu" userId="S::urn:spo:guest#ab2669@cornell.edu::" providerId="AD" clId="Web-{09A976B4-E348-39A7-76A4-AA6FF3DC375B}" dt="2024-04-29T20:14:34.370" v="120" actId="20577"/>
          <ac:spMkLst>
            <pc:docMk/>
            <pc:sldMk cId="2767012889" sldId="8278"/>
            <ac:spMk id="28" creationId="{CEB730F2-8EBD-98AA-6530-FAA34365E6DA}"/>
          </ac:spMkLst>
        </pc:spChg>
      </pc:sldChg>
    </pc:docChg>
  </pc:docChgLst>
  <pc:docChgLst>
    <pc:chgData name="Yangze Lian" userId="S::yangzel@uchicago.edu::91b49c91-5eac-486b-b38a-bfcd165457bc" providerId="AD" clId="Web-{30AE8C97-D3E8-4A5B-AD88-A44868F6ABD2}"/>
    <pc:docChg chg="modSld">
      <pc:chgData name="Yangze Lian" userId="S::yangzel@uchicago.edu::91b49c91-5eac-486b-b38a-bfcd165457bc" providerId="AD" clId="Web-{30AE8C97-D3E8-4A5B-AD88-A44868F6ABD2}" dt="2023-11-30T18:39:49.654" v="155"/>
      <pc:docMkLst>
        <pc:docMk/>
      </pc:docMkLst>
      <pc:sldChg chg="modSp">
        <pc:chgData name="Yangze Lian" userId="S::yangzel@uchicago.edu::91b49c91-5eac-486b-b38a-bfcd165457bc" providerId="AD" clId="Web-{30AE8C97-D3E8-4A5B-AD88-A44868F6ABD2}" dt="2023-11-30T18:39:49.654" v="155"/>
        <pc:sldMkLst>
          <pc:docMk/>
          <pc:sldMk cId="0" sldId="265"/>
        </pc:sldMkLst>
        <pc:graphicFrameChg chg="mod modGraphic">
          <ac:chgData name="Yangze Lian" userId="S::yangzel@uchicago.edu::91b49c91-5eac-486b-b38a-bfcd165457bc" providerId="AD" clId="Web-{30AE8C97-D3E8-4A5B-AD88-A44868F6ABD2}" dt="2023-11-30T18:39:49.654" v="155"/>
          <ac:graphicFrameMkLst>
            <pc:docMk/>
            <pc:sldMk cId="0" sldId="265"/>
            <ac:graphicFrameMk id="3" creationId="{00000000-0000-0000-0000-000000000000}"/>
          </ac:graphicFrameMkLst>
        </pc:graphicFrameChg>
      </pc:sldChg>
    </pc:docChg>
  </pc:docChgLst>
  <pc:docChgLst>
    <pc:chgData name="Yiwen Song" userId="S::ysong64@uchicago.edu::facb385f-c87f-4c4b-9d46-8fc59bab364f" providerId="AD" clId="Web-{128939DE-7409-4592-B86B-89D37EB0CB9C}"/>
    <pc:docChg chg="modSld">
      <pc:chgData name="Yiwen Song" userId="S::ysong64@uchicago.edu::facb385f-c87f-4c4b-9d46-8fc59bab364f" providerId="AD" clId="Web-{128939DE-7409-4592-B86B-89D37EB0CB9C}" dt="2023-11-30T04:33:39.936" v="0" actId="1076"/>
      <pc:docMkLst>
        <pc:docMk/>
      </pc:docMkLst>
      <pc:sldChg chg="modSp">
        <pc:chgData name="Yiwen Song" userId="S::ysong64@uchicago.edu::facb385f-c87f-4c4b-9d46-8fc59bab364f" providerId="AD" clId="Web-{128939DE-7409-4592-B86B-89D37EB0CB9C}" dt="2023-11-30T04:33:39.936" v="0" actId="1076"/>
        <pc:sldMkLst>
          <pc:docMk/>
          <pc:sldMk cId="2388021899" sldId="8242"/>
        </pc:sldMkLst>
        <pc:graphicFrameChg chg="mod">
          <ac:chgData name="Yiwen Song" userId="S::ysong64@uchicago.edu::facb385f-c87f-4c4b-9d46-8fc59bab364f" providerId="AD" clId="Web-{128939DE-7409-4592-B86B-89D37EB0CB9C}" dt="2023-11-30T04:33:39.936" v="0" actId="1076"/>
          <ac:graphicFrameMkLst>
            <pc:docMk/>
            <pc:sldMk cId="2388021899" sldId="8242"/>
            <ac:graphicFrameMk id="3" creationId="{2E747071-FC1F-37ED-E40C-60CD37269082}"/>
          </ac:graphicFrameMkLst>
        </pc:graphicFrameChg>
      </pc:sldChg>
    </pc:docChg>
  </pc:docChgLst>
  <pc:docChgLst>
    <pc:chgData name="ab2669@cornell.edu" userId="S::urn:spo:guest#ab2669@cornell.edu::" providerId="AD" clId="Web-{4E53C730-0EA9-3A39-C2D2-6455C6487436}"/>
    <pc:docChg chg="modSld">
      <pc:chgData name="ab2669@cornell.edu" userId="S::urn:spo:guest#ab2669@cornell.edu::" providerId="AD" clId="Web-{4E53C730-0EA9-3A39-C2D2-6455C6487436}" dt="2024-04-29T19:58:37.175" v="0" actId="20577"/>
      <pc:docMkLst>
        <pc:docMk/>
      </pc:docMkLst>
      <pc:sldChg chg="modSp">
        <pc:chgData name="ab2669@cornell.edu" userId="S::urn:spo:guest#ab2669@cornell.edu::" providerId="AD" clId="Web-{4E53C730-0EA9-3A39-C2D2-6455C6487436}" dt="2024-04-29T19:58:37.175" v="0" actId="20577"/>
        <pc:sldMkLst>
          <pc:docMk/>
          <pc:sldMk cId="3125921032" sldId="8254"/>
        </pc:sldMkLst>
        <pc:spChg chg="mod">
          <ac:chgData name="ab2669@cornell.edu" userId="S::urn:spo:guest#ab2669@cornell.edu::" providerId="AD" clId="Web-{4E53C730-0EA9-3A39-C2D2-6455C6487436}" dt="2024-04-29T19:58:37.175" v="0" actId="20577"/>
          <ac:spMkLst>
            <pc:docMk/>
            <pc:sldMk cId="3125921032" sldId="8254"/>
            <ac:spMk id="3" creationId="{D1A8F1DF-A5C9-AA86-71EB-EC2CA6F0C91E}"/>
          </ac:spMkLst>
        </pc:spChg>
      </pc:sldChg>
    </pc:docChg>
  </pc:docChgLst>
  <pc:docChgLst>
    <pc:chgData name="Mitali Dighe" userId="S::mitalivipin@uchicago.edu::5978b2ad-29e2-46cf-8341-ed492c89b1f1" providerId="AD" clId="Web-{846FEBCB-F810-4845-9E88-30232450EF90}"/>
    <pc:docChg chg="addSld delSld modSld sldOrd modSection">
      <pc:chgData name="Mitali Dighe" userId="S::mitalivipin@uchicago.edu::5978b2ad-29e2-46cf-8341-ed492c89b1f1" providerId="AD" clId="Web-{846FEBCB-F810-4845-9E88-30232450EF90}" dt="2023-11-30T08:17:44.901" v="1868"/>
      <pc:docMkLst>
        <pc:docMk/>
      </pc:docMkLst>
      <pc:sldChg chg="del">
        <pc:chgData name="Mitali Dighe" userId="S::mitalivipin@uchicago.edu::5978b2ad-29e2-46cf-8341-ed492c89b1f1" providerId="AD" clId="Web-{846FEBCB-F810-4845-9E88-30232450EF90}" dt="2023-11-30T08:17:44.901" v="1868"/>
        <pc:sldMkLst>
          <pc:docMk/>
          <pc:sldMk cId="3850915052" sldId="262"/>
        </pc:sldMkLst>
      </pc:sldChg>
      <pc:sldChg chg="addSp delSp modSp">
        <pc:chgData name="Mitali Dighe" userId="S::mitalivipin@uchicago.edu::5978b2ad-29e2-46cf-8341-ed492c89b1f1" providerId="AD" clId="Web-{846FEBCB-F810-4845-9E88-30232450EF90}" dt="2023-11-30T06:19:56.437" v="803" actId="1076"/>
        <pc:sldMkLst>
          <pc:docMk/>
          <pc:sldMk cId="0" sldId="283"/>
        </pc:sldMkLst>
        <pc:spChg chg="mod">
          <ac:chgData name="Mitali Dighe" userId="S::mitalivipin@uchicago.edu::5978b2ad-29e2-46cf-8341-ed492c89b1f1" providerId="AD" clId="Web-{846FEBCB-F810-4845-9E88-30232450EF90}" dt="2023-11-30T05:50:19.877" v="369" actId="20577"/>
          <ac:spMkLst>
            <pc:docMk/>
            <pc:sldMk cId="0" sldId="283"/>
            <ac:spMk id="11" creationId="{00000000-0000-0000-0000-000000000000}"/>
          </ac:spMkLst>
        </pc:spChg>
        <pc:picChg chg="add del mod">
          <ac:chgData name="Mitali Dighe" userId="S::mitalivipin@uchicago.edu::5978b2ad-29e2-46cf-8341-ed492c89b1f1" providerId="AD" clId="Web-{846FEBCB-F810-4845-9E88-30232450EF90}" dt="2023-11-30T06:02:49.762" v="765"/>
          <ac:picMkLst>
            <pc:docMk/>
            <pc:sldMk cId="0" sldId="283"/>
            <ac:picMk id="3" creationId="{5874F423-0EEE-34B6-EB53-99046164DDC1}"/>
          </ac:picMkLst>
        </pc:picChg>
        <pc:picChg chg="add del mod">
          <ac:chgData name="Mitali Dighe" userId="S::mitalivipin@uchicago.edu::5978b2ad-29e2-46cf-8341-ed492c89b1f1" providerId="AD" clId="Web-{846FEBCB-F810-4845-9E88-30232450EF90}" dt="2023-11-30T04:33:05.493" v="4"/>
          <ac:picMkLst>
            <pc:docMk/>
            <pc:sldMk cId="0" sldId="283"/>
            <ac:picMk id="3" creationId="{CB6677F3-8716-DC97-9ADF-2441E9967DD1}"/>
          </ac:picMkLst>
        </pc:picChg>
        <pc:picChg chg="add del mod">
          <ac:chgData name="Mitali Dighe" userId="S::mitalivipin@uchicago.edu::5978b2ad-29e2-46cf-8341-ed492c89b1f1" providerId="AD" clId="Web-{846FEBCB-F810-4845-9E88-30232450EF90}" dt="2023-11-30T04:58:51.396" v="65"/>
          <ac:picMkLst>
            <pc:docMk/>
            <pc:sldMk cId="0" sldId="283"/>
            <ac:picMk id="5" creationId="{1B7D2C4A-2190-F5E8-EC2F-D3A90B047E53}"/>
          </ac:picMkLst>
        </pc:picChg>
        <pc:picChg chg="add del mod modCrop">
          <ac:chgData name="Mitali Dighe" userId="S::mitalivipin@uchicago.edu::5978b2ad-29e2-46cf-8341-ed492c89b1f1" providerId="AD" clId="Web-{846FEBCB-F810-4845-9E88-30232450EF90}" dt="2023-11-30T04:58:51.365" v="64"/>
          <ac:picMkLst>
            <pc:docMk/>
            <pc:sldMk cId="0" sldId="283"/>
            <ac:picMk id="6" creationId="{9CDA90AF-D78A-3596-6177-432D15B19867}"/>
          </ac:picMkLst>
        </pc:picChg>
        <pc:picChg chg="add del mod">
          <ac:chgData name="Mitali Dighe" userId="S::mitalivipin@uchicago.edu::5978b2ad-29e2-46cf-8341-ed492c89b1f1" providerId="AD" clId="Web-{846FEBCB-F810-4845-9E88-30232450EF90}" dt="2023-11-30T06:03:31.045" v="770"/>
          <ac:picMkLst>
            <pc:docMk/>
            <pc:sldMk cId="0" sldId="283"/>
            <ac:picMk id="7" creationId="{7D02F246-C8B8-517D-FBB7-60EF6F99BF83}"/>
          </ac:picMkLst>
        </pc:picChg>
        <pc:picChg chg="add del mod">
          <ac:chgData name="Mitali Dighe" userId="S::mitalivipin@uchicago.edu::5978b2ad-29e2-46cf-8341-ed492c89b1f1" providerId="AD" clId="Web-{846FEBCB-F810-4845-9E88-30232450EF90}" dt="2023-11-30T06:15:48.148" v="795"/>
          <ac:picMkLst>
            <pc:docMk/>
            <pc:sldMk cId="0" sldId="283"/>
            <ac:picMk id="8" creationId="{4E1C744D-0B74-17A9-4E20-59866D290C54}"/>
          </ac:picMkLst>
        </pc:picChg>
        <pc:picChg chg="add del mod">
          <ac:chgData name="Mitali Dighe" userId="S::mitalivipin@uchicago.edu::5978b2ad-29e2-46cf-8341-ed492c89b1f1" providerId="AD" clId="Web-{846FEBCB-F810-4845-9E88-30232450EF90}" dt="2023-11-30T06:19:23.733" v="799"/>
          <ac:picMkLst>
            <pc:docMk/>
            <pc:sldMk cId="0" sldId="283"/>
            <ac:picMk id="9" creationId="{A4C19B04-5B88-64A6-2539-A89B32E62BD4}"/>
          </ac:picMkLst>
        </pc:picChg>
        <pc:picChg chg="add mod">
          <ac:chgData name="Mitali Dighe" userId="S::mitalivipin@uchicago.edu::5978b2ad-29e2-46cf-8341-ed492c89b1f1" providerId="AD" clId="Web-{846FEBCB-F810-4845-9E88-30232450EF90}" dt="2023-11-30T06:19:56.437" v="803" actId="1076"/>
          <ac:picMkLst>
            <pc:docMk/>
            <pc:sldMk cId="0" sldId="283"/>
            <ac:picMk id="13" creationId="{A62E1B26-0AB1-9BA5-79C8-6C0461C171A0}"/>
          </ac:picMkLst>
        </pc:picChg>
      </pc:sldChg>
      <pc:sldChg chg="addSp delSp modSp">
        <pc:chgData name="Mitali Dighe" userId="S::mitalivipin@uchicago.edu::5978b2ad-29e2-46cf-8341-ed492c89b1f1" providerId="AD" clId="Web-{846FEBCB-F810-4845-9E88-30232450EF90}" dt="2023-11-30T06:08:25.320" v="777" actId="1076"/>
        <pc:sldMkLst>
          <pc:docMk/>
          <pc:sldMk cId="1356947849" sldId="303"/>
        </pc:sldMkLst>
        <pc:spChg chg="mod">
          <ac:chgData name="Mitali Dighe" userId="S::mitalivipin@uchicago.edu::5978b2ad-29e2-46cf-8341-ed492c89b1f1" providerId="AD" clId="Web-{846FEBCB-F810-4845-9E88-30232450EF90}" dt="2023-11-30T05:50:56.535" v="371" actId="1076"/>
          <ac:spMkLst>
            <pc:docMk/>
            <pc:sldMk cId="1356947849" sldId="303"/>
            <ac:spMk id="11" creationId="{00000000-0000-0000-0000-000000000000}"/>
          </ac:spMkLst>
        </pc:spChg>
        <pc:picChg chg="add del mod">
          <ac:chgData name="Mitali Dighe" userId="S::mitalivipin@uchicago.edu::5978b2ad-29e2-46cf-8341-ed492c89b1f1" providerId="AD" clId="Web-{846FEBCB-F810-4845-9E88-30232450EF90}" dt="2023-11-30T05:09:19.011" v="173"/>
          <ac:picMkLst>
            <pc:docMk/>
            <pc:sldMk cId="1356947849" sldId="303"/>
            <ac:picMk id="5" creationId="{E83A9058-512D-553B-C5F8-497F801C4358}"/>
          </ac:picMkLst>
        </pc:picChg>
        <pc:picChg chg="add del mod">
          <ac:chgData name="Mitali Dighe" userId="S::mitalivipin@uchicago.edu::5978b2ad-29e2-46cf-8341-ed492c89b1f1" providerId="AD" clId="Web-{846FEBCB-F810-4845-9E88-30232450EF90}" dt="2023-11-30T06:08:12.367" v="774"/>
          <ac:picMkLst>
            <pc:docMk/>
            <pc:sldMk cId="1356947849" sldId="303"/>
            <ac:picMk id="6" creationId="{2E5BC2D4-88EE-B1BD-9F1F-9E2FF91FD8D4}"/>
          </ac:picMkLst>
        </pc:picChg>
        <pc:picChg chg="add mod">
          <ac:chgData name="Mitali Dighe" userId="S::mitalivipin@uchicago.edu::5978b2ad-29e2-46cf-8341-ed492c89b1f1" providerId="AD" clId="Web-{846FEBCB-F810-4845-9E88-30232450EF90}" dt="2023-11-30T06:08:25.320" v="777" actId="1076"/>
          <ac:picMkLst>
            <pc:docMk/>
            <pc:sldMk cId="1356947849" sldId="303"/>
            <ac:picMk id="7" creationId="{8D1E7F11-085F-3B07-033F-07E708699F92}"/>
          </ac:picMkLst>
        </pc:picChg>
      </pc:sldChg>
      <pc:sldChg chg="addSp delSp modSp ord">
        <pc:chgData name="Mitali Dighe" userId="S::mitalivipin@uchicago.edu::5978b2ad-29e2-46cf-8341-ed492c89b1f1" providerId="AD" clId="Web-{846FEBCB-F810-4845-9E88-30232450EF90}" dt="2023-11-30T07:48:23.950" v="1615"/>
        <pc:sldMkLst>
          <pc:docMk/>
          <pc:sldMk cId="2694797463" sldId="304"/>
        </pc:sldMkLst>
        <pc:spChg chg="mod">
          <ac:chgData name="Mitali Dighe" userId="S::mitalivipin@uchicago.edu::5978b2ad-29e2-46cf-8341-ed492c89b1f1" providerId="AD" clId="Web-{846FEBCB-F810-4845-9E88-30232450EF90}" dt="2023-11-30T05:51:37.724" v="382" actId="20577"/>
          <ac:spMkLst>
            <pc:docMk/>
            <pc:sldMk cId="2694797463" sldId="304"/>
            <ac:spMk id="11" creationId="{00000000-0000-0000-0000-000000000000}"/>
          </ac:spMkLst>
        </pc:spChg>
        <pc:picChg chg="add del mod modCrop">
          <ac:chgData name="Mitali Dighe" userId="S::mitalivipin@uchicago.edu::5978b2ad-29e2-46cf-8341-ed492c89b1f1" providerId="AD" clId="Web-{846FEBCB-F810-4845-9E88-30232450EF90}" dt="2023-11-30T06:11:05.779" v="778"/>
          <ac:picMkLst>
            <pc:docMk/>
            <pc:sldMk cId="2694797463" sldId="304"/>
            <ac:picMk id="3" creationId="{40836488-816E-1FA8-8484-FF69B06C1B27}"/>
          </ac:picMkLst>
        </pc:picChg>
        <pc:picChg chg="add mod modCrop">
          <ac:chgData name="Mitali Dighe" userId="S::mitalivipin@uchicago.edu::5978b2ad-29e2-46cf-8341-ed492c89b1f1" providerId="AD" clId="Web-{846FEBCB-F810-4845-9E88-30232450EF90}" dt="2023-11-30T07:20:45.401" v="1113" actId="1076"/>
          <ac:picMkLst>
            <pc:docMk/>
            <pc:sldMk cId="2694797463" sldId="304"/>
            <ac:picMk id="5" creationId="{0029820B-DE12-514D-A064-3AF55F932793}"/>
          </ac:picMkLst>
        </pc:picChg>
      </pc:sldChg>
      <pc:sldChg chg="addSp delSp modSp">
        <pc:chgData name="Mitali Dighe" userId="S::mitalivipin@uchicago.edu::5978b2ad-29e2-46cf-8341-ed492c89b1f1" providerId="AD" clId="Web-{846FEBCB-F810-4845-9E88-30232450EF90}" dt="2023-11-30T08:17:20.228" v="1866"/>
        <pc:sldMkLst>
          <pc:docMk/>
          <pc:sldMk cId="386676154" sldId="305"/>
        </pc:sldMkLst>
        <pc:spChg chg="mod">
          <ac:chgData name="Mitali Dighe" userId="S::mitalivipin@uchicago.edu::5978b2ad-29e2-46cf-8341-ed492c89b1f1" providerId="AD" clId="Web-{846FEBCB-F810-4845-9E88-30232450EF90}" dt="2023-11-30T07:32:45.978" v="1213" actId="20577"/>
          <ac:spMkLst>
            <pc:docMk/>
            <pc:sldMk cId="386676154" sldId="305"/>
            <ac:spMk id="4" creationId="{2123AE4C-ACD7-D1C6-24A0-FECD3EDC1809}"/>
          </ac:spMkLst>
        </pc:spChg>
        <pc:spChg chg="mod">
          <ac:chgData name="Mitali Dighe" userId="S::mitalivipin@uchicago.edu::5978b2ad-29e2-46cf-8341-ed492c89b1f1" providerId="AD" clId="Web-{846FEBCB-F810-4845-9E88-30232450EF90}" dt="2023-11-30T08:17:14.712" v="1864" actId="20577"/>
          <ac:spMkLst>
            <pc:docMk/>
            <pc:sldMk cId="386676154" sldId="305"/>
            <ac:spMk id="11" creationId="{00000000-0000-0000-0000-000000000000}"/>
          </ac:spMkLst>
        </pc:spChg>
        <pc:spChg chg="add mod">
          <ac:chgData name="Mitali Dighe" userId="S::mitalivipin@uchicago.edu::5978b2ad-29e2-46cf-8341-ed492c89b1f1" providerId="AD" clId="Web-{846FEBCB-F810-4845-9E88-30232450EF90}" dt="2023-11-30T07:42:34.766" v="1611" actId="1076"/>
          <ac:spMkLst>
            <pc:docMk/>
            <pc:sldMk cId="386676154" sldId="305"/>
            <ac:spMk id="14" creationId="{A6B4E17B-4DB8-6243-DE40-CFB5A20811B5}"/>
          </ac:spMkLst>
        </pc:spChg>
        <pc:spChg chg="add mod">
          <ac:chgData name="Mitali Dighe" userId="S::mitalivipin@uchicago.edu::5978b2ad-29e2-46cf-8341-ed492c89b1f1" providerId="AD" clId="Web-{846FEBCB-F810-4845-9E88-30232450EF90}" dt="2023-11-30T07:42:36.812" v="1612" actId="1076"/>
          <ac:spMkLst>
            <pc:docMk/>
            <pc:sldMk cId="386676154" sldId="305"/>
            <ac:spMk id="15" creationId="{19B8203F-E58F-53A5-33D1-81F80B918F90}"/>
          </ac:spMkLst>
        </pc:spChg>
        <pc:spChg chg="add mod">
          <ac:chgData name="Mitali Dighe" userId="S::mitalivipin@uchicago.edu::5978b2ad-29e2-46cf-8341-ed492c89b1f1" providerId="AD" clId="Web-{846FEBCB-F810-4845-9E88-30232450EF90}" dt="2023-11-30T07:42:45.407" v="1614" actId="1076"/>
          <ac:spMkLst>
            <pc:docMk/>
            <pc:sldMk cId="386676154" sldId="305"/>
            <ac:spMk id="16" creationId="{19F7B011-67F9-FA54-DEC9-173AE9666051}"/>
          </ac:spMkLst>
        </pc:spChg>
        <pc:graphicFrameChg chg="add del mod modGraphic">
          <ac:chgData name="Mitali Dighe" userId="S::mitalivipin@uchicago.edu::5978b2ad-29e2-46cf-8341-ed492c89b1f1" providerId="AD" clId="Web-{846FEBCB-F810-4845-9E88-30232450EF90}" dt="2023-11-30T07:37:14.223" v="1237"/>
          <ac:graphicFrameMkLst>
            <pc:docMk/>
            <pc:sldMk cId="386676154" sldId="305"/>
            <ac:graphicFrameMk id="9" creationId="{0015E898-1E58-A8EB-0777-13F547DEB107}"/>
          </ac:graphicFrameMkLst>
        </pc:graphicFrameChg>
        <pc:graphicFrameChg chg="add mod modGraphic">
          <ac:chgData name="Mitali Dighe" userId="S::mitalivipin@uchicago.edu::5978b2ad-29e2-46cf-8341-ed492c89b1f1" providerId="AD" clId="Web-{846FEBCB-F810-4845-9E88-30232450EF90}" dt="2023-11-30T07:40:47.903" v="1581"/>
          <ac:graphicFrameMkLst>
            <pc:docMk/>
            <pc:sldMk cId="386676154" sldId="305"/>
            <ac:graphicFrameMk id="13" creationId="{A81430EE-B806-79A7-9B9E-8603A15D8563}"/>
          </ac:graphicFrameMkLst>
        </pc:graphicFrameChg>
        <pc:picChg chg="add mod modCrop">
          <ac:chgData name="Mitali Dighe" userId="S::mitalivipin@uchicago.edu::5978b2ad-29e2-46cf-8341-ed492c89b1f1" providerId="AD" clId="Web-{846FEBCB-F810-4845-9E88-30232450EF90}" dt="2023-11-30T07:41:02.309" v="1584" actId="1076"/>
          <ac:picMkLst>
            <pc:docMk/>
            <pc:sldMk cId="386676154" sldId="305"/>
            <ac:picMk id="3" creationId="{22795831-4141-E9AF-D226-0323955A12DE}"/>
          </ac:picMkLst>
        </pc:picChg>
        <pc:picChg chg="add mod modCrop">
          <ac:chgData name="Mitali Dighe" userId="S::mitalivipin@uchicago.edu::5978b2ad-29e2-46cf-8341-ed492c89b1f1" providerId="AD" clId="Web-{846FEBCB-F810-4845-9E88-30232450EF90}" dt="2023-11-30T07:18:41.256" v="1109" actId="1076"/>
          <ac:picMkLst>
            <pc:docMk/>
            <pc:sldMk cId="386676154" sldId="305"/>
            <ac:picMk id="5" creationId="{3B3434B4-D349-696E-F173-E8505A10CBA2}"/>
          </ac:picMkLst>
        </pc:picChg>
        <pc:picChg chg="add del mod modCrop">
          <ac:chgData name="Mitali Dighe" userId="S::mitalivipin@uchicago.edu::5978b2ad-29e2-46cf-8341-ed492c89b1f1" providerId="AD" clId="Web-{846FEBCB-F810-4845-9E88-30232450EF90}" dt="2023-11-30T08:17:20.228" v="1866"/>
          <ac:picMkLst>
            <pc:docMk/>
            <pc:sldMk cId="386676154" sldId="305"/>
            <ac:picMk id="8" creationId="{FCE4A894-914B-EEA7-DAB3-0FAE8E835516}"/>
          </ac:picMkLst>
        </pc:picChg>
      </pc:sldChg>
      <pc:sldChg chg="addSp delSp modSp ord">
        <pc:chgData name="Mitali Dighe" userId="S::mitalivipin@uchicago.edu::5978b2ad-29e2-46cf-8341-ed492c89b1f1" providerId="AD" clId="Web-{846FEBCB-F810-4845-9E88-30232450EF90}" dt="2023-11-30T06:45:38.575" v="920" actId="1076"/>
        <pc:sldMkLst>
          <pc:docMk/>
          <pc:sldMk cId="4251097534" sldId="306"/>
        </pc:sldMkLst>
        <pc:spChg chg="add mod">
          <ac:chgData name="Mitali Dighe" userId="S::mitalivipin@uchicago.edu::5978b2ad-29e2-46cf-8341-ed492c89b1f1" providerId="AD" clId="Web-{846FEBCB-F810-4845-9E88-30232450EF90}" dt="2023-11-30T06:37:57.960" v="878" actId="1076"/>
          <ac:spMkLst>
            <pc:docMk/>
            <pc:sldMk cId="4251097534" sldId="306"/>
            <ac:spMk id="8" creationId="{52A2EDD5-7B21-556D-5034-7F5BF6D3BC5E}"/>
          </ac:spMkLst>
        </pc:spChg>
        <pc:spChg chg="add del mod">
          <ac:chgData name="Mitali Dighe" userId="S::mitalivipin@uchicago.edu::5978b2ad-29e2-46cf-8341-ed492c89b1f1" providerId="AD" clId="Web-{846FEBCB-F810-4845-9E88-30232450EF90}" dt="2023-11-30T06:33:09.120" v="821"/>
          <ac:spMkLst>
            <pc:docMk/>
            <pc:sldMk cId="4251097534" sldId="306"/>
            <ac:spMk id="9" creationId="{3EDD821B-35D9-A767-E3C1-FF8B49B39E4A}"/>
          </ac:spMkLst>
        </pc:spChg>
        <pc:spChg chg="add mod">
          <ac:chgData name="Mitali Dighe" userId="S::mitalivipin@uchicago.edu::5978b2ad-29e2-46cf-8341-ed492c89b1f1" providerId="AD" clId="Web-{846FEBCB-F810-4845-9E88-30232450EF90}" dt="2023-11-30T06:37:57.976" v="879" actId="1076"/>
          <ac:spMkLst>
            <pc:docMk/>
            <pc:sldMk cId="4251097534" sldId="306"/>
            <ac:spMk id="10" creationId="{6CC2924B-E2CA-A378-0754-2CD8E60516E2}"/>
          </ac:spMkLst>
        </pc:spChg>
        <pc:spChg chg="mod">
          <ac:chgData name="Mitali Dighe" userId="S::mitalivipin@uchicago.edu::5978b2ad-29e2-46cf-8341-ed492c89b1f1" providerId="AD" clId="Web-{846FEBCB-F810-4845-9E88-30232450EF90}" dt="2023-11-30T06:45:38.575" v="920" actId="1076"/>
          <ac:spMkLst>
            <pc:docMk/>
            <pc:sldMk cId="4251097534" sldId="306"/>
            <ac:spMk id="11" creationId="{00000000-0000-0000-0000-000000000000}"/>
          </ac:spMkLst>
        </pc:spChg>
        <pc:spChg chg="add mod">
          <ac:chgData name="Mitali Dighe" userId="S::mitalivipin@uchicago.edu::5978b2ad-29e2-46cf-8341-ed492c89b1f1" providerId="AD" clId="Web-{846FEBCB-F810-4845-9E88-30232450EF90}" dt="2023-11-30T06:37:43.036" v="877" actId="20577"/>
          <ac:spMkLst>
            <pc:docMk/>
            <pc:sldMk cId="4251097534" sldId="306"/>
            <ac:spMk id="13" creationId="{BC1A6593-90DF-F53A-F28B-841B847E3979}"/>
          </ac:spMkLst>
        </pc:spChg>
        <pc:picChg chg="add mod">
          <ac:chgData name="Mitali Dighe" userId="S::mitalivipin@uchicago.edu::5978b2ad-29e2-46cf-8341-ed492c89b1f1" providerId="AD" clId="Web-{846FEBCB-F810-4845-9E88-30232450EF90}" dt="2023-11-30T06:32:03.040" v="809" actId="1076"/>
          <ac:picMkLst>
            <pc:docMk/>
            <pc:sldMk cId="4251097534" sldId="306"/>
            <ac:picMk id="3" creationId="{FD0FCC6E-0999-1939-F521-F64FFBCA96DF}"/>
          </ac:picMkLst>
        </pc:picChg>
        <pc:picChg chg="add del mod">
          <ac:chgData name="Mitali Dighe" userId="S::mitalivipin@uchicago.edu::5978b2ad-29e2-46cf-8341-ed492c89b1f1" providerId="AD" clId="Web-{846FEBCB-F810-4845-9E88-30232450EF90}" dt="2023-11-30T06:32:25.916" v="811"/>
          <ac:picMkLst>
            <pc:docMk/>
            <pc:sldMk cId="4251097534" sldId="306"/>
            <ac:picMk id="5" creationId="{9C0C1C01-89AA-E37E-2FE7-FC63D57C5C2B}"/>
          </ac:picMkLst>
        </pc:picChg>
      </pc:sldChg>
      <pc:sldChg chg="addSp modSp ord">
        <pc:chgData name="Mitali Dighe" userId="S::mitalivipin@uchicago.edu::5978b2ad-29e2-46cf-8341-ed492c89b1f1" providerId="AD" clId="Web-{846FEBCB-F810-4845-9E88-30232450EF90}" dt="2023-11-30T06:25:02.713" v="806" actId="20577"/>
        <pc:sldMkLst>
          <pc:docMk/>
          <pc:sldMk cId="2060034027" sldId="308"/>
        </pc:sldMkLst>
        <pc:spChg chg="mod">
          <ac:chgData name="Mitali Dighe" userId="S::mitalivipin@uchicago.edu::5978b2ad-29e2-46cf-8341-ed492c89b1f1" providerId="AD" clId="Web-{846FEBCB-F810-4845-9E88-30232450EF90}" dt="2023-11-30T05:53:11.055" v="401" actId="20577"/>
          <ac:spMkLst>
            <pc:docMk/>
            <pc:sldMk cId="2060034027" sldId="308"/>
            <ac:spMk id="7" creationId="{81076770-9E82-F143-138D-6AFD15FB1CFA}"/>
          </ac:spMkLst>
        </pc:spChg>
        <pc:spChg chg="mod">
          <ac:chgData name="Mitali Dighe" userId="S::mitalivipin@uchicago.edu::5978b2ad-29e2-46cf-8341-ed492c89b1f1" providerId="AD" clId="Web-{846FEBCB-F810-4845-9E88-30232450EF90}" dt="2023-11-30T05:49:18.407" v="360" actId="20577"/>
          <ac:spMkLst>
            <pc:docMk/>
            <pc:sldMk cId="2060034027" sldId="308"/>
            <ac:spMk id="11" creationId="{00000000-0000-0000-0000-000000000000}"/>
          </ac:spMkLst>
        </pc:spChg>
        <pc:spChg chg="add mod">
          <ac:chgData name="Mitali Dighe" userId="S::mitalivipin@uchicago.edu::5978b2ad-29e2-46cf-8341-ed492c89b1f1" providerId="AD" clId="Web-{846FEBCB-F810-4845-9E88-30232450EF90}" dt="2023-11-30T05:57:04.672" v="717" actId="20577"/>
          <ac:spMkLst>
            <pc:docMk/>
            <pc:sldMk cId="2060034027" sldId="308"/>
            <ac:spMk id="1662" creationId="{E75C1680-742E-A9F4-1B40-635BB3D68E5D}"/>
          </ac:spMkLst>
        </pc:spChg>
        <pc:graphicFrameChg chg="add mod modGraphic">
          <ac:chgData name="Mitali Dighe" userId="S::mitalivipin@uchicago.edu::5978b2ad-29e2-46cf-8341-ed492c89b1f1" providerId="AD" clId="Web-{846FEBCB-F810-4845-9E88-30232450EF90}" dt="2023-11-30T06:25:02.713" v="806" actId="20577"/>
          <ac:graphicFrameMkLst>
            <pc:docMk/>
            <pc:sldMk cId="2060034027" sldId="308"/>
            <ac:graphicFrameMk id="3" creationId="{273E0B6C-3DEC-9AA5-DA01-6CC38B55FFB8}"/>
          </ac:graphicFrameMkLst>
        </pc:graphicFrameChg>
        <pc:picChg chg="add mod">
          <ac:chgData name="Mitali Dighe" userId="S::mitalivipin@uchicago.edu::5978b2ad-29e2-46cf-8341-ed492c89b1f1" providerId="AD" clId="Web-{846FEBCB-F810-4845-9E88-30232450EF90}" dt="2023-11-30T06:00:11.413" v="764" actId="1076"/>
          <ac:picMkLst>
            <pc:docMk/>
            <pc:sldMk cId="2060034027" sldId="308"/>
            <ac:picMk id="1754" creationId="{CD61F9B8-3B54-CD09-C51D-962DA61AF390}"/>
          </ac:picMkLst>
        </pc:picChg>
        <pc:picChg chg="add mod">
          <ac:chgData name="Mitali Dighe" userId="S::mitalivipin@uchicago.edu::5978b2ad-29e2-46cf-8341-ed492c89b1f1" providerId="AD" clId="Web-{846FEBCB-F810-4845-9E88-30232450EF90}" dt="2023-11-30T05:59:43.506" v="761" actId="1076"/>
          <ac:picMkLst>
            <pc:docMk/>
            <pc:sldMk cId="2060034027" sldId="308"/>
            <ac:picMk id="1755" creationId="{2CC7FBA3-BB80-82F1-9C69-48A2E985068E}"/>
          </ac:picMkLst>
        </pc:picChg>
        <pc:picChg chg="add mod">
          <ac:chgData name="Mitali Dighe" userId="S::mitalivipin@uchicago.edu::5978b2ad-29e2-46cf-8341-ed492c89b1f1" providerId="AD" clId="Web-{846FEBCB-F810-4845-9E88-30232450EF90}" dt="2023-11-30T05:59:47.631" v="762" actId="1076"/>
          <ac:picMkLst>
            <pc:docMk/>
            <pc:sldMk cId="2060034027" sldId="308"/>
            <ac:picMk id="1756" creationId="{0A39408A-E976-6BD6-F2C8-D4E0569A714B}"/>
          </ac:picMkLst>
        </pc:picChg>
        <pc:picChg chg="add mod">
          <ac:chgData name="Mitali Dighe" userId="S::mitalivipin@uchicago.edu::5978b2ad-29e2-46cf-8341-ed492c89b1f1" providerId="AD" clId="Web-{846FEBCB-F810-4845-9E88-30232450EF90}" dt="2023-11-30T05:59:54.131" v="763" actId="1076"/>
          <ac:picMkLst>
            <pc:docMk/>
            <pc:sldMk cId="2060034027" sldId="308"/>
            <ac:picMk id="1757" creationId="{484C5B22-CA9D-A44F-7DA5-346A74756ED9}"/>
          </ac:picMkLst>
        </pc:picChg>
      </pc:sldChg>
      <pc:sldChg chg="del">
        <pc:chgData name="Mitali Dighe" userId="S::mitalivipin@uchicago.edu::5978b2ad-29e2-46cf-8341-ed492c89b1f1" providerId="AD" clId="Web-{846FEBCB-F810-4845-9E88-30232450EF90}" dt="2023-11-30T08:17:41.807" v="1867"/>
        <pc:sldMkLst>
          <pc:docMk/>
          <pc:sldMk cId="3206449724" sldId="8240"/>
        </pc:sldMkLst>
      </pc:sldChg>
      <pc:sldChg chg="addSp delSp modSp add replId modNotes">
        <pc:chgData name="Mitali Dighe" userId="S::mitalivipin@uchicago.edu::5978b2ad-29e2-46cf-8341-ed492c89b1f1" providerId="AD" clId="Web-{846FEBCB-F810-4845-9E88-30232450EF90}" dt="2023-11-30T07:21:54.997" v="1127" actId="20577"/>
        <pc:sldMkLst>
          <pc:docMk/>
          <pc:sldMk cId="428292811" sldId="8243"/>
        </pc:sldMkLst>
        <pc:spChg chg="mod">
          <ac:chgData name="Mitali Dighe" userId="S::mitalivipin@uchicago.edu::5978b2ad-29e2-46cf-8341-ed492c89b1f1" providerId="AD" clId="Web-{846FEBCB-F810-4845-9E88-30232450EF90}" dt="2023-11-30T07:21:54.997" v="1127" actId="20577"/>
          <ac:spMkLst>
            <pc:docMk/>
            <pc:sldMk cId="428292811" sldId="8243"/>
            <ac:spMk id="11" creationId="{00000000-0000-0000-0000-000000000000}"/>
          </ac:spMkLst>
        </pc:spChg>
        <pc:spChg chg="add del mod">
          <ac:chgData name="Mitali Dighe" userId="S::mitalivipin@uchicago.edu::5978b2ad-29e2-46cf-8341-ed492c89b1f1" providerId="AD" clId="Web-{846FEBCB-F810-4845-9E88-30232450EF90}" dt="2023-11-30T07:01:34.201" v="1045"/>
          <ac:spMkLst>
            <pc:docMk/>
            <pc:sldMk cId="428292811" sldId="8243"/>
            <ac:spMk id="342" creationId="{C14B866A-23C7-A31A-98E2-41435F09275C}"/>
          </ac:spMkLst>
        </pc:spChg>
        <pc:spChg chg="add del mod">
          <ac:chgData name="Mitali Dighe" userId="S::mitalivipin@uchicago.edu::5978b2ad-29e2-46cf-8341-ed492c89b1f1" providerId="AD" clId="Web-{846FEBCB-F810-4845-9E88-30232450EF90}" dt="2023-11-30T07:02:08.562" v="1055"/>
          <ac:spMkLst>
            <pc:docMk/>
            <pc:sldMk cId="428292811" sldId="8243"/>
            <ac:spMk id="343" creationId="{0052FDF1-C973-B3DD-100D-7DF5EDF0B7B4}"/>
          </ac:spMkLst>
        </pc:spChg>
        <pc:spChg chg="add mod">
          <ac:chgData name="Mitali Dighe" userId="S::mitalivipin@uchicago.edu::5978b2ad-29e2-46cf-8341-ed492c89b1f1" providerId="AD" clId="Web-{846FEBCB-F810-4845-9E88-30232450EF90}" dt="2023-11-30T07:03:16.595" v="1069" actId="1076"/>
          <ac:spMkLst>
            <pc:docMk/>
            <pc:sldMk cId="428292811" sldId="8243"/>
            <ac:spMk id="344" creationId="{41E8E906-127C-CF3D-6204-02A680E81919}"/>
          </ac:spMkLst>
        </pc:spChg>
        <pc:graphicFrameChg chg="add mod modGraphic">
          <ac:chgData name="Mitali Dighe" userId="S::mitalivipin@uchicago.edu::5978b2ad-29e2-46cf-8341-ed492c89b1f1" providerId="AD" clId="Web-{846FEBCB-F810-4845-9E88-30232450EF90}" dt="2023-11-30T07:00:40.199" v="1025" actId="20577"/>
          <ac:graphicFrameMkLst>
            <pc:docMk/>
            <pc:sldMk cId="428292811" sldId="8243"/>
            <ac:graphicFrameMk id="3" creationId="{75FBD0C8-3A42-E014-3C08-FE5D32F2E759}"/>
          </ac:graphicFrameMkLst>
        </pc:graphicFrameChg>
        <pc:picChg chg="add mod modCrop">
          <ac:chgData name="Mitali Dighe" userId="S::mitalivipin@uchicago.edu::5978b2ad-29e2-46cf-8341-ed492c89b1f1" providerId="AD" clId="Web-{846FEBCB-F810-4845-9E88-30232450EF90}" dt="2023-11-30T07:04:18.582" v="1080" actId="1076"/>
          <ac:picMkLst>
            <pc:docMk/>
            <pc:sldMk cId="428292811" sldId="8243"/>
            <ac:picMk id="176" creationId="{F0FA398F-6387-6A1B-4D37-188D0DA90E8A}"/>
          </ac:picMkLst>
        </pc:picChg>
        <pc:picChg chg="add mod modCrop">
          <ac:chgData name="Mitali Dighe" userId="S::mitalivipin@uchicago.edu::5978b2ad-29e2-46cf-8341-ed492c89b1f1" providerId="AD" clId="Web-{846FEBCB-F810-4845-9E88-30232450EF90}" dt="2023-11-30T07:04:34.176" v="1081" actId="1076"/>
          <ac:picMkLst>
            <pc:docMk/>
            <pc:sldMk cId="428292811" sldId="8243"/>
            <ac:picMk id="372" creationId="{7CC67A5C-89B1-E475-0D42-82F486E449F2}"/>
          </ac:picMkLst>
        </pc:picChg>
      </pc:sldChg>
      <pc:sldChg chg="new del">
        <pc:chgData name="Mitali Dighe" userId="S::mitalivipin@uchicago.edu::5978b2ad-29e2-46cf-8341-ed492c89b1f1" providerId="AD" clId="Web-{846FEBCB-F810-4845-9E88-30232450EF90}" dt="2023-11-30T07:51:59.021" v="1618"/>
        <pc:sldMkLst>
          <pc:docMk/>
          <pc:sldMk cId="383547316" sldId="8244"/>
        </pc:sldMkLst>
      </pc:sldChg>
      <pc:sldChg chg="addSp delSp modSp add replId">
        <pc:chgData name="Mitali Dighe" userId="S::mitalivipin@uchicago.edu::5978b2ad-29e2-46cf-8341-ed492c89b1f1" providerId="AD" clId="Web-{846FEBCB-F810-4845-9E88-30232450EF90}" dt="2023-11-30T07:55:45.498" v="1691" actId="1076"/>
        <pc:sldMkLst>
          <pc:docMk/>
          <pc:sldMk cId="1145146639" sldId="8245"/>
        </pc:sldMkLst>
        <pc:spChg chg="mod">
          <ac:chgData name="Mitali Dighe" userId="S::mitalivipin@uchicago.edu::5978b2ad-29e2-46cf-8341-ed492c89b1f1" providerId="AD" clId="Web-{846FEBCB-F810-4845-9E88-30232450EF90}" dt="2023-11-30T07:52:29.866" v="1622" actId="20577"/>
          <ac:spMkLst>
            <pc:docMk/>
            <pc:sldMk cId="1145146639" sldId="8245"/>
            <ac:spMk id="11" creationId="{00000000-0000-0000-0000-000000000000}"/>
          </ac:spMkLst>
        </pc:spChg>
        <pc:picChg chg="add mod modCrop">
          <ac:chgData name="Mitali Dighe" userId="S::mitalivipin@uchicago.edu::5978b2ad-29e2-46cf-8341-ed492c89b1f1" providerId="AD" clId="Web-{846FEBCB-F810-4845-9E88-30232450EF90}" dt="2023-11-30T07:55:45.498" v="1691" actId="1076"/>
          <ac:picMkLst>
            <pc:docMk/>
            <pc:sldMk cId="1145146639" sldId="8245"/>
            <ac:picMk id="3" creationId="{19AEE988-7939-3F8A-A09F-FB8280EF1304}"/>
          </ac:picMkLst>
        </pc:picChg>
        <pc:picChg chg="add mod modCrop">
          <ac:chgData name="Mitali Dighe" userId="S::mitalivipin@uchicago.edu::5978b2ad-29e2-46cf-8341-ed492c89b1f1" providerId="AD" clId="Web-{846FEBCB-F810-4845-9E88-30232450EF90}" dt="2023-11-30T07:55:38.139" v="1689" actId="14100"/>
          <ac:picMkLst>
            <pc:docMk/>
            <pc:sldMk cId="1145146639" sldId="8245"/>
            <ac:picMk id="5" creationId="{3AAFF419-EDEA-FAED-AB67-6AFD358E8723}"/>
          </ac:picMkLst>
        </pc:picChg>
        <pc:picChg chg="del">
          <ac:chgData name="Mitali Dighe" userId="S::mitalivipin@uchicago.edu::5978b2ad-29e2-46cf-8341-ed492c89b1f1" providerId="AD" clId="Web-{846FEBCB-F810-4845-9E88-30232450EF90}" dt="2023-11-30T07:52:31.319" v="1623"/>
          <ac:picMkLst>
            <pc:docMk/>
            <pc:sldMk cId="1145146639" sldId="8245"/>
            <ac:picMk id="7" creationId="{8D1E7F11-085F-3B07-033F-07E708699F92}"/>
          </ac:picMkLst>
        </pc:picChg>
      </pc:sldChg>
      <pc:sldChg chg="addSp delSp modSp add replId">
        <pc:chgData name="Mitali Dighe" userId="S::mitalivipin@uchicago.edu::5978b2ad-29e2-46cf-8341-ed492c89b1f1" providerId="AD" clId="Web-{846FEBCB-F810-4845-9E88-30232450EF90}" dt="2023-11-30T07:56:37.875" v="1705" actId="1076"/>
        <pc:sldMkLst>
          <pc:docMk/>
          <pc:sldMk cId="755794147" sldId="8246"/>
        </pc:sldMkLst>
        <pc:spChg chg="add mod">
          <ac:chgData name="Mitali Dighe" userId="S::mitalivipin@uchicago.edu::5978b2ad-29e2-46cf-8341-ed492c89b1f1" providerId="AD" clId="Web-{846FEBCB-F810-4845-9E88-30232450EF90}" dt="2023-11-30T07:55:00.731" v="1681" actId="20577"/>
          <ac:spMkLst>
            <pc:docMk/>
            <pc:sldMk cId="755794147" sldId="8246"/>
            <ac:spMk id="6" creationId="{11963CDA-FB37-6622-F3FB-972398D1A934}"/>
          </ac:spMkLst>
        </pc:spChg>
        <pc:spChg chg="del">
          <ac:chgData name="Mitali Dighe" userId="S::mitalivipin@uchicago.edu::5978b2ad-29e2-46cf-8341-ed492c89b1f1" providerId="AD" clId="Web-{846FEBCB-F810-4845-9E88-30232450EF90}" dt="2023-11-30T07:54:43.824" v="1651"/>
          <ac:spMkLst>
            <pc:docMk/>
            <pc:sldMk cId="755794147" sldId="8246"/>
            <ac:spMk id="11" creationId="{00000000-0000-0000-0000-000000000000}"/>
          </ac:spMkLst>
        </pc:spChg>
        <pc:picChg chg="add mod modCrop">
          <ac:chgData name="Mitali Dighe" userId="S::mitalivipin@uchicago.edu::5978b2ad-29e2-46cf-8341-ed492c89b1f1" providerId="AD" clId="Web-{846FEBCB-F810-4845-9E88-30232450EF90}" dt="2023-11-30T07:56:37.875" v="1705" actId="1076"/>
          <ac:picMkLst>
            <pc:docMk/>
            <pc:sldMk cId="755794147" sldId="8246"/>
            <ac:picMk id="3" creationId="{25AAAC50-7081-4BEE-6B8C-0E28124C475B}"/>
          </ac:picMkLst>
        </pc:picChg>
        <pc:picChg chg="del">
          <ac:chgData name="Mitali Dighe" userId="S::mitalivipin@uchicago.edu::5978b2ad-29e2-46cf-8341-ed492c89b1f1" providerId="AD" clId="Web-{846FEBCB-F810-4845-9E88-30232450EF90}" dt="2023-11-30T07:54:15.557" v="1649"/>
          <ac:picMkLst>
            <pc:docMk/>
            <pc:sldMk cId="755794147" sldId="8246"/>
            <ac:picMk id="7" creationId="{8D1E7F11-085F-3B07-033F-07E708699F92}"/>
          </ac:picMkLst>
        </pc:picChg>
        <pc:picChg chg="add mod modCrop">
          <ac:chgData name="Mitali Dighe" userId="S::mitalivipin@uchicago.edu::5978b2ad-29e2-46cf-8341-ed492c89b1f1" providerId="AD" clId="Web-{846FEBCB-F810-4845-9E88-30232450EF90}" dt="2023-11-30T07:56:35.219" v="1704" actId="1076"/>
          <ac:picMkLst>
            <pc:docMk/>
            <pc:sldMk cId="755794147" sldId="8246"/>
            <ac:picMk id="8" creationId="{7BCD43C6-CBC6-A95F-DC5B-91832131FD2F}"/>
          </ac:picMkLst>
        </pc:picChg>
      </pc:sldChg>
      <pc:sldChg chg="new del">
        <pc:chgData name="Mitali Dighe" userId="S::mitalivipin@uchicago.edu::5978b2ad-29e2-46cf-8341-ed492c89b1f1" providerId="AD" clId="Web-{846FEBCB-F810-4845-9E88-30232450EF90}" dt="2023-11-30T07:56:50.319" v="1707"/>
        <pc:sldMkLst>
          <pc:docMk/>
          <pc:sldMk cId="1577551020" sldId="8247"/>
        </pc:sldMkLst>
      </pc:sldChg>
      <pc:sldChg chg="addSp delSp modSp add replId">
        <pc:chgData name="Mitali Dighe" userId="S::mitalivipin@uchicago.edu::5978b2ad-29e2-46cf-8341-ed492c89b1f1" providerId="AD" clId="Web-{846FEBCB-F810-4845-9E88-30232450EF90}" dt="2023-11-30T08:07:23.119" v="1733" actId="1076"/>
        <pc:sldMkLst>
          <pc:docMk/>
          <pc:sldMk cId="3069350350" sldId="8247"/>
        </pc:sldMkLst>
        <pc:spChg chg="mod">
          <ac:chgData name="Mitali Dighe" userId="S::mitalivipin@uchicago.edu::5978b2ad-29e2-46cf-8341-ed492c89b1f1" providerId="AD" clId="Web-{846FEBCB-F810-4845-9E88-30232450EF90}" dt="2023-11-30T08:06:30.867" v="1727" actId="20577"/>
          <ac:spMkLst>
            <pc:docMk/>
            <pc:sldMk cId="3069350350" sldId="8247"/>
            <ac:spMk id="6" creationId="{11963CDA-FB37-6622-F3FB-972398D1A934}"/>
          </ac:spMkLst>
        </pc:spChg>
        <pc:picChg chg="del">
          <ac:chgData name="Mitali Dighe" userId="S::mitalivipin@uchicago.edu::5978b2ad-29e2-46cf-8341-ed492c89b1f1" providerId="AD" clId="Web-{846FEBCB-F810-4845-9E88-30232450EF90}" dt="2023-11-30T08:01:03.472" v="1710"/>
          <ac:picMkLst>
            <pc:docMk/>
            <pc:sldMk cId="3069350350" sldId="8247"/>
            <ac:picMk id="3" creationId="{25AAAC50-7081-4BEE-6B8C-0E28124C475B}"/>
          </ac:picMkLst>
        </pc:picChg>
        <pc:picChg chg="add del mod modCrop">
          <ac:chgData name="Mitali Dighe" userId="S::mitalivipin@uchicago.edu::5978b2ad-29e2-46cf-8341-ed492c89b1f1" providerId="AD" clId="Web-{846FEBCB-F810-4845-9E88-30232450EF90}" dt="2023-11-30T08:03:49.780" v="1718"/>
          <ac:picMkLst>
            <pc:docMk/>
            <pc:sldMk cId="3069350350" sldId="8247"/>
            <ac:picMk id="5" creationId="{0D55BEDD-79AD-54DC-242C-609C3E4E0034}"/>
          </ac:picMkLst>
        </pc:picChg>
        <pc:picChg chg="add del mod">
          <ac:chgData name="Mitali Dighe" userId="S::mitalivipin@uchicago.edu::5978b2ad-29e2-46cf-8341-ed492c89b1f1" providerId="AD" clId="Web-{846FEBCB-F810-4845-9E88-30232450EF90}" dt="2023-11-30T08:06:42.821" v="1728"/>
          <ac:picMkLst>
            <pc:docMk/>
            <pc:sldMk cId="3069350350" sldId="8247"/>
            <ac:picMk id="7" creationId="{56639D79-586F-FE4C-8AA1-0A71BAD56AAC}"/>
          </ac:picMkLst>
        </pc:picChg>
        <pc:picChg chg="del">
          <ac:chgData name="Mitali Dighe" userId="S::mitalivipin@uchicago.edu::5978b2ad-29e2-46cf-8341-ed492c89b1f1" providerId="AD" clId="Web-{846FEBCB-F810-4845-9E88-30232450EF90}" dt="2023-11-30T08:01:02.472" v="1709"/>
          <ac:picMkLst>
            <pc:docMk/>
            <pc:sldMk cId="3069350350" sldId="8247"/>
            <ac:picMk id="8" creationId="{7BCD43C6-CBC6-A95F-DC5B-91832131FD2F}"/>
          </ac:picMkLst>
        </pc:picChg>
        <pc:picChg chg="add mod">
          <ac:chgData name="Mitali Dighe" userId="S::mitalivipin@uchicago.edu::5978b2ad-29e2-46cf-8341-ed492c89b1f1" providerId="AD" clId="Web-{846FEBCB-F810-4845-9E88-30232450EF90}" dt="2023-11-30T08:07:23.119" v="1733" actId="1076"/>
          <ac:picMkLst>
            <pc:docMk/>
            <pc:sldMk cId="3069350350" sldId="8247"/>
            <ac:picMk id="9" creationId="{8A7833EC-42EC-9593-65A6-75468C786A51}"/>
          </ac:picMkLst>
        </pc:picChg>
      </pc:sldChg>
      <pc:sldChg chg="new del">
        <pc:chgData name="Mitali Dighe" userId="S::mitalivipin@uchicago.edu::5978b2ad-29e2-46cf-8341-ed492c89b1f1" providerId="AD" clId="Web-{846FEBCB-F810-4845-9E88-30232450EF90}" dt="2023-11-30T08:07:53.246" v="1735"/>
        <pc:sldMkLst>
          <pc:docMk/>
          <pc:sldMk cId="2845510151" sldId="8248"/>
        </pc:sldMkLst>
      </pc:sldChg>
      <pc:sldChg chg="addSp delSp modSp add replId">
        <pc:chgData name="Mitali Dighe" userId="S::mitalivipin@uchicago.edu::5978b2ad-29e2-46cf-8341-ed492c89b1f1" providerId="AD" clId="Web-{846FEBCB-F810-4845-9E88-30232450EF90}" dt="2023-11-30T08:14:50.092" v="1851" actId="1076"/>
        <pc:sldMkLst>
          <pc:docMk/>
          <pc:sldMk cId="3436397411" sldId="8248"/>
        </pc:sldMkLst>
        <pc:spChg chg="mod">
          <ac:chgData name="Mitali Dighe" userId="S::mitalivipin@uchicago.edu::5978b2ad-29e2-46cf-8341-ed492c89b1f1" providerId="AD" clId="Web-{846FEBCB-F810-4845-9E88-30232450EF90}" dt="2023-11-30T08:14:43.779" v="1850" actId="14100"/>
          <ac:spMkLst>
            <pc:docMk/>
            <pc:sldMk cId="3436397411" sldId="8248"/>
            <ac:spMk id="6" creationId="{11963CDA-FB37-6622-F3FB-972398D1A934}"/>
          </ac:spMkLst>
        </pc:spChg>
        <pc:picChg chg="add mod modCrop">
          <ac:chgData name="Mitali Dighe" userId="S::mitalivipin@uchicago.edu::5978b2ad-29e2-46cf-8341-ed492c89b1f1" providerId="AD" clId="Web-{846FEBCB-F810-4845-9E88-30232450EF90}" dt="2023-11-30T08:11:59.913" v="1760" actId="1076"/>
          <ac:picMkLst>
            <pc:docMk/>
            <pc:sldMk cId="3436397411" sldId="8248"/>
            <ac:picMk id="3" creationId="{54819D25-A115-EF97-4F45-BF096E7D4C8C}"/>
          </ac:picMkLst>
        </pc:picChg>
        <pc:picChg chg="add mod modCrop">
          <ac:chgData name="Mitali Dighe" userId="S::mitalivipin@uchicago.edu::5978b2ad-29e2-46cf-8341-ed492c89b1f1" providerId="AD" clId="Web-{846FEBCB-F810-4845-9E88-30232450EF90}" dt="2023-11-30T08:14:50.092" v="1851" actId="1076"/>
          <ac:picMkLst>
            <pc:docMk/>
            <pc:sldMk cId="3436397411" sldId="8248"/>
            <ac:picMk id="5" creationId="{00DEB184-99C3-C16E-FC07-B16170521BB2}"/>
          </ac:picMkLst>
        </pc:picChg>
        <pc:picChg chg="del">
          <ac:chgData name="Mitali Dighe" userId="S::mitalivipin@uchicago.edu::5978b2ad-29e2-46cf-8341-ed492c89b1f1" providerId="AD" clId="Web-{846FEBCB-F810-4845-9E88-30232450EF90}" dt="2023-11-30T08:08:30.231" v="1737"/>
          <ac:picMkLst>
            <pc:docMk/>
            <pc:sldMk cId="3436397411" sldId="8248"/>
            <ac:picMk id="9" creationId="{8A7833EC-42EC-9593-65A6-75468C786A51}"/>
          </ac:picMkLst>
        </pc:picChg>
      </pc:sldChg>
    </pc:docChg>
  </pc:docChgLst>
  <pc:docChgLst>
    <pc:chgData name="Yangze Lian" userId="S::yangzel@uchicago.edu::91b49c91-5eac-486b-b38a-bfcd165457bc" providerId="AD" clId="Web-{2C5C963C-192B-4785-9866-498C29726427}"/>
    <pc:docChg chg="modSld">
      <pc:chgData name="Yangze Lian" userId="S::yangzel@uchicago.edu::91b49c91-5eac-486b-b38a-bfcd165457bc" providerId="AD" clId="Web-{2C5C963C-192B-4785-9866-498C29726427}" dt="2023-11-30T18:06:03.419" v="153" actId="20577"/>
      <pc:docMkLst>
        <pc:docMk/>
      </pc:docMkLst>
      <pc:sldChg chg="modSp">
        <pc:chgData name="Yangze Lian" userId="S::yangzel@uchicago.edu::91b49c91-5eac-486b-b38a-bfcd165457bc" providerId="AD" clId="Web-{2C5C963C-192B-4785-9866-498C29726427}" dt="2023-11-30T18:06:03.419" v="153" actId="20577"/>
        <pc:sldMkLst>
          <pc:docMk/>
          <pc:sldMk cId="0" sldId="271"/>
        </pc:sldMkLst>
        <pc:spChg chg="mod">
          <ac:chgData name="Yangze Lian" userId="S::yangzel@uchicago.edu::91b49c91-5eac-486b-b38a-bfcd165457bc" providerId="AD" clId="Web-{2C5C963C-192B-4785-9866-498C29726427}" dt="2023-11-30T18:06:03.419" v="153" actId="20577"/>
          <ac:spMkLst>
            <pc:docMk/>
            <pc:sldMk cId="0" sldId="271"/>
            <ac:spMk id="13" creationId="{4EFE2B8F-E3F7-C67D-B5F1-F0E000EA1F27}"/>
          </ac:spMkLst>
        </pc:spChg>
        <pc:picChg chg="mod">
          <ac:chgData name="Yangze Lian" userId="S::yangzel@uchicago.edu::91b49c91-5eac-486b-b38a-bfcd165457bc" providerId="AD" clId="Web-{2C5C963C-192B-4785-9866-498C29726427}" dt="2023-11-30T18:01:56.069" v="2" actId="1076"/>
          <ac:picMkLst>
            <pc:docMk/>
            <pc:sldMk cId="0" sldId="271"/>
            <ac:picMk id="9" creationId="{396F6BB8-5B26-DAE1-F293-0E1BE146B5AA}"/>
          </ac:picMkLst>
        </pc:picChg>
      </pc:sldChg>
    </pc:docChg>
  </pc:docChgLst>
  <pc:docChgLst>
    <pc:chgData name="Yiwen Song" userId="S::ysong64@uchicago.edu::facb385f-c87f-4c4b-9d46-8fc59bab364f" providerId="AD" clId="Web-{73037913-3E4C-407F-8B5C-5249B4B93216}"/>
    <pc:docChg chg="modSld">
      <pc:chgData name="Yiwen Song" userId="S::ysong64@uchicago.edu::facb385f-c87f-4c4b-9d46-8fc59bab364f" providerId="AD" clId="Web-{73037913-3E4C-407F-8B5C-5249B4B93216}" dt="2023-11-30T07:19:42.700" v="575"/>
      <pc:docMkLst>
        <pc:docMk/>
      </pc:docMkLst>
      <pc:sldChg chg="modSp modNotes">
        <pc:chgData name="Yiwen Song" userId="S::ysong64@uchicago.edu::facb385f-c87f-4c4b-9d46-8fc59bab364f" providerId="AD" clId="Web-{73037913-3E4C-407F-8B5C-5249B4B93216}" dt="2023-11-30T07:07:58.093" v="547" actId="1076"/>
        <pc:sldMkLst>
          <pc:docMk/>
          <pc:sldMk cId="3398965665" sldId="307"/>
        </pc:sldMkLst>
        <pc:spChg chg="mod">
          <ac:chgData name="Yiwen Song" userId="S::ysong64@uchicago.edu::facb385f-c87f-4c4b-9d46-8fc59bab364f" providerId="AD" clId="Web-{73037913-3E4C-407F-8B5C-5249B4B93216}" dt="2023-11-30T07:07:58.093" v="547" actId="1076"/>
          <ac:spMkLst>
            <pc:docMk/>
            <pc:sldMk cId="3398965665" sldId="307"/>
            <ac:spMk id="11" creationId="{00000000-0000-0000-0000-000000000000}"/>
          </ac:spMkLst>
        </pc:spChg>
        <pc:graphicFrameChg chg="mod modGraphic">
          <ac:chgData name="Yiwen Song" userId="S::ysong64@uchicago.edu::facb385f-c87f-4c4b-9d46-8fc59bab364f" providerId="AD" clId="Web-{73037913-3E4C-407F-8B5C-5249B4B93216}" dt="2023-11-30T07:07:33.608" v="546" actId="1076"/>
          <ac:graphicFrameMkLst>
            <pc:docMk/>
            <pc:sldMk cId="3398965665" sldId="307"/>
            <ac:graphicFrameMk id="7" creationId="{F6B08F89-AA4F-1139-8E3A-AE70BC35FEC5}"/>
          </ac:graphicFrameMkLst>
        </pc:graphicFrameChg>
      </pc:sldChg>
      <pc:sldChg chg="modSp">
        <pc:chgData name="Yiwen Song" userId="S::ysong64@uchicago.edu::facb385f-c87f-4c4b-9d46-8fc59bab364f" providerId="AD" clId="Web-{73037913-3E4C-407F-8B5C-5249B4B93216}" dt="2023-11-30T05:38:32.032" v="0"/>
        <pc:sldMkLst>
          <pc:docMk/>
          <pc:sldMk cId="3695985553" sldId="8241"/>
        </pc:sldMkLst>
        <pc:graphicFrameChg chg="modGraphic">
          <ac:chgData name="Yiwen Song" userId="S::ysong64@uchicago.edu::facb385f-c87f-4c4b-9d46-8fc59bab364f" providerId="AD" clId="Web-{73037913-3E4C-407F-8B5C-5249B4B93216}" dt="2023-11-30T05:38:32.032" v="0"/>
          <ac:graphicFrameMkLst>
            <pc:docMk/>
            <pc:sldMk cId="3695985553" sldId="8241"/>
            <ac:graphicFrameMk id="5" creationId="{8F6C8485-18AB-76AE-D3EE-AD25DCB44E2E}"/>
          </ac:graphicFrameMkLst>
        </pc:graphicFrameChg>
      </pc:sldChg>
      <pc:sldChg chg="modSp modNotes">
        <pc:chgData name="Yiwen Song" userId="S::ysong64@uchicago.edu::facb385f-c87f-4c4b-9d46-8fc59bab364f" providerId="AD" clId="Web-{73037913-3E4C-407F-8B5C-5249B4B93216}" dt="2023-11-30T07:19:42.700" v="575"/>
        <pc:sldMkLst>
          <pc:docMk/>
          <pc:sldMk cId="2388021899" sldId="8242"/>
        </pc:sldMkLst>
        <pc:graphicFrameChg chg="mod modGraphic">
          <ac:chgData name="Yiwen Song" userId="S::ysong64@uchicago.edu::facb385f-c87f-4c4b-9d46-8fc59bab364f" providerId="AD" clId="Web-{73037913-3E4C-407F-8B5C-5249B4B93216}" dt="2023-11-30T07:07:05.795" v="530"/>
          <ac:graphicFrameMkLst>
            <pc:docMk/>
            <pc:sldMk cId="2388021899" sldId="8242"/>
            <ac:graphicFrameMk id="3" creationId="{2E747071-FC1F-37ED-E40C-60CD37269082}"/>
          </ac:graphicFrameMkLst>
        </pc:graphicFrameChg>
      </pc:sldChg>
    </pc:docChg>
  </pc:docChgLst>
  <pc:docChgLst>
    <pc:chgData name="Serena Shi" userId="3639e786-f11f-4e1d-b435-308c41a4e053" providerId="ADAL" clId="{FB54EEC8-B767-494A-A9B5-1E17AD46A1FA}"/>
    <pc:docChg chg="custSel addSld delSld modSld modSection">
      <pc:chgData name="Serena Shi" userId="3639e786-f11f-4e1d-b435-308c41a4e053" providerId="ADAL" clId="{FB54EEC8-B767-494A-A9B5-1E17AD46A1FA}" dt="2023-11-30T05:46:41.034" v="277" actId="1076"/>
      <pc:docMkLst>
        <pc:docMk/>
      </pc:docMkLst>
      <pc:sldChg chg="new">
        <pc:chgData name="Serena Shi" userId="3639e786-f11f-4e1d-b435-308c41a4e053" providerId="ADAL" clId="{FB54EEC8-B767-494A-A9B5-1E17AD46A1FA}" dt="2023-11-20T22:21:59.170" v="0" actId="680"/>
        <pc:sldMkLst>
          <pc:docMk/>
          <pc:sldMk cId="2580514005" sldId="256"/>
        </pc:sldMkLst>
      </pc:sldChg>
      <pc:sldChg chg="addSp modSp mod">
        <pc:chgData name="Serena Shi" userId="3639e786-f11f-4e1d-b435-308c41a4e053" providerId="ADAL" clId="{FB54EEC8-B767-494A-A9B5-1E17AD46A1FA}" dt="2023-11-30T05:46:41.034" v="277" actId="1076"/>
        <pc:sldMkLst>
          <pc:docMk/>
          <pc:sldMk cId="0" sldId="271"/>
        </pc:sldMkLst>
        <pc:picChg chg="add mod">
          <ac:chgData name="Serena Shi" userId="3639e786-f11f-4e1d-b435-308c41a4e053" providerId="ADAL" clId="{FB54EEC8-B767-494A-A9B5-1E17AD46A1FA}" dt="2023-11-30T05:46:41.034" v="277" actId="1076"/>
          <ac:picMkLst>
            <pc:docMk/>
            <pc:sldMk cId="0" sldId="271"/>
            <ac:picMk id="33" creationId="{EC982FB3-69A1-29B1-AB98-ED79647EB764}"/>
          </ac:picMkLst>
        </pc:picChg>
      </pc:sldChg>
      <pc:sldChg chg="addSp delSp modSp mod">
        <pc:chgData name="Serena Shi" userId="3639e786-f11f-4e1d-b435-308c41a4e053" providerId="ADAL" clId="{FB54EEC8-B767-494A-A9B5-1E17AD46A1FA}" dt="2023-11-30T03:53:04.264" v="236" actId="20577"/>
        <pc:sldMkLst>
          <pc:docMk/>
          <pc:sldMk cId="3398965665" sldId="307"/>
        </pc:sldMkLst>
        <pc:spChg chg="mod">
          <ac:chgData name="Serena Shi" userId="3639e786-f11f-4e1d-b435-308c41a4e053" providerId="ADAL" clId="{FB54EEC8-B767-494A-A9B5-1E17AD46A1FA}" dt="2023-11-30T02:54:26.976" v="4" actId="1076"/>
          <ac:spMkLst>
            <pc:docMk/>
            <pc:sldMk cId="3398965665" sldId="307"/>
            <ac:spMk id="4" creationId="{2123AE4C-ACD7-D1C6-24A0-FECD3EDC1809}"/>
          </ac:spMkLst>
        </pc:spChg>
        <pc:spChg chg="add del mod">
          <ac:chgData name="Serena Shi" userId="3639e786-f11f-4e1d-b435-308c41a4e053" providerId="ADAL" clId="{FB54EEC8-B767-494A-A9B5-1E17AD46A1FA}" dt="2023-11-30T02:54:41.324" v="9" actId="478"/>
          <ac:spMkLst>
            <pc:docMk/>
            <pc:sldMk cId="3398965665" sldId="307"/>
            <ac:spMk id="5" creationId="{E9C0BC86-42C0-6309-7006-1449D0E93B2F}"/>
          </ac:spMkLst>
        </pc:spChg>
        <pc:spChg chg="mod">
          <ac:chgData name="Serena Shi" userId="3639e786-f11f-4e1d-b435-308c41a4e053" providerId="ADAL" clId="{FB54EEC8-B767-494A-A9B5-1E17AD46A1FA}" dt="2023-11-30T02:55:15.315" v="29" actId="20577"/>
          <ac:spMkLst>
            <pc:docMk/>
            <pc:sldMk cId="3398965665" sldId="307"/>
            <ac:spMk id="11" creationId="{00000000-0000-0000-0000-000000000000}"/>
          </ac:spMkLst>
        </pc:spChg>
        <pc:graphicFrameChg chg="mod modGraphic">
          <ac:chgData name="Serena Shi" userId="3639e786-f11f-4e1d-b435-308c41a4e053" providerId="ADAL" clId="{FB54EEC8-B767-494A-A9B5-1E17AD46A1FA}" dt="2023-11-30T03:53:04.264" v="236" actId="20577"/>
          <ac:graphicFrameMkLst>
            <pc:docMk/>
            <pc:sldMk cId="3398965665" sldId="307"/>
            <ac:graphicFrameMk id="7" creationId="{F6B08F89-AA4F-1139-8E3A-AE70BC35FEC5}"/>
          </ac:graphicFrameMkLst>
        </pc:graphicFrameChg>
      </pc:sldChg>
      <pc:sldChg chg="modSp mod modShow">
        <pc:chgData name="Serena Shi" userId="3639e786-f11f-4e1d-b435-308c41a4e053" providerId="ADAL" clId="{FB54EEC8-B767-494A-A9B5-1E17AD46A1FA}" dt="2023-11-30T05:45:35.293" v="267" actId="729"/>
        <pc:sldMkLst>
          <pc:docMk/>
          <pc:sldMk cId="3695985553" sldId="8241"/>
        </pc:sldMkLst>
        <pc:spChg chg="mod">
          <ac:chgData name="Serena Shi" userId="3639e786-f11f-4e1d-b435-308c41a4e053" providerId="ADAL" clId="{FB54EEC8-B767-494A-A9B5-1E17AD46A1FA}" dt="2023-11-30T03:00:20.639" v="55" actId="20577"/>
          <ac:spMkLst>
            <pc:docMk/>
            <pc:sldMk cId="3695985553" sldId="8241"/>
            <ac:spMk id="11" creationId="{00000000-0000-0000-0000-000000000000}"/>
          </ac:spMkLst>
        </pc:spChg>
        <pc:graphicFrameChg chg="mod modGraphic">
          <ac:chgData name="Serena Shi" userId="3639e786-f11f-4e1d-b435-308c41a4e053" providerId="ADAL" clId="{FB54EEC8-B767-494A-A9B5-1E17AD46A1FA}" dt="2023-11-30T04:31:04.685" v="266" actId="20577"/>
          <ac:graphicFrameMkLst>
            <pc:docMk/>
            <pc:sldMk cId="3695985553" sldId="8241"/>
            <ac:graphicFrameMk id="5" creationId="{8F6C8485-18AB-76AE-D3EE-AD25DCB44E2E}"/>
          </ac:graphicFrameMkLst>
        </pc:graphicFrameChg>
      </pc:sldChg>
      <pc:sldChg chg="modSp mod">
        <pc:chgData name="Serena Shi" userId="3639e786-f11f-4e1d-b435-308c41a4e053" providerId="ADAL" clId="{FB54EEC8-B767-494A-A9B5-1E17AD46A1FA}" dt="2023-11-30T04:03:02.982" v="240" actId="20577"/>
        <pc:sldMkLst>
          <pc:docMk/>
          <pc:sldMk cId="2388021899" sldId="8242"/>
        </pc:sldMkLst>
        <pc:graphicFrameChg chg="modGraphic">
          <ac:chgData name="Serena Shi" userId="3639e786-f11f-4e1d-b435-308c41a4e053" providerId="ADAL" clId="{FB54EEC8-B767-494A-A9B5-1E17AD46A1FA}" dt="2023-11-30T04:03:02.982" v="240" actId="20577"/>
          <ac:graphicFrameMkLst>
            <pc:docMk/>
            <pc:sldMk cId="2388021899" sldId="8242"/>
            <ac:graphicFrameMk id="3" creationId="{2E747071-FC1F-37ED-E40C-60CD37269082}"/>
          </ac:graphicFrameMkLst>
        </pc:graphicFrameChg>
      </pc:sldChg>
      <pc:sldChg chg="del">
        <pc:chgData name="Serena Shi" userId="3639e786-f11f-4e1d-b435-308c41a4e053" providerId="ADAL" clId="{FB54EEC8-B767-494A-A9B5-1E17AD46A1FA}" dt="2023-11-30T03:48:42.300" v="143" actId="2696"/>
        <pc:sldMkLst>
          <pc:docMk/>
          <pc:sldMk cId="820377750" sldId="8243"/>
        </pc:sldMkLst>
      </pc:sldChg>
    </pc:docChg>
  </pc:docChgLst>
  <pc:docChgLst>
    <pc:chgData name="Yangze Lian" userId="S::yangzel@uchicago.edu::91b49c91-5eac-486b-b38a-bfcd165457bc" providerId="AD" clId="Web-{CEE50850-6E36-4F4C-97A6-2D2EC59D1B1E}"/>
    <pc:docChg chg="modSld">
      <pc:chgData name="Yangze Lian" userId="S::yangzel@uchicago.edu::91b49c91-5eac-486b-b38a-bfcd165457bc" providerId="AD" clId="Web-{CEE50850-6E36-4F4C-97A6-2D2EC59D1B1E}" dt="2023-11-30T18:37:04.237" v="34"/>
      <pc:docMkLst>
        <pc:docMk/>
      </pc:docMkLst>
      <pc:sldChg chg="modSp">
        <pc:chgData name="Yangze Lian" userId="S::yangzel@uchicago.edu::91b49c91-5eac-486b-b38a-bfcd165457bc" providerId="AD" clId="Web-{CEE50850-6E36-4F4C-97A6-2D2EC59D1B1E}" dt="2023-11-30T18:37:04.237" v="34"/>
        <pc:sldMkLst>
          <pc:docMk/>
          <pc:sldMk cId="0" sldId="265"/>
        </pc:sldMkLst>
        <pc:graphicFrameChg chg="mod modGraphic">
          <ac:chgData name="Yangze Lian" userId="S::yangzel@uchicago.edu::91b49c91-5eac-486b-b38a-bfcd165457bc" providerId="AD" clId="Web-{CEE50850-6E36-4F4C-97A6-2D2EC59D1B1E}" dt="2023-11-30T18:37:04.237" v="34"/>
          <ac:graphicFrameMkLst>
            <pc:docMk/>
            <pc:sldMk cId="0" sldId="265"/>
            <ac:graphicFrameMk id="3" creationId="{00000000-0000-0000-0000-000000000000}"/>
          </ac:graphicFrameMkLst>
        </pc:graphicFrameChg>
      </pc:sldChg>
    </pc:docChg>
  </pc:docChgLst>
  <pc:docChgLst>
    <pc:chgData name="Yuqing Wu" userId="d30cf894-8685-42ed-9778-f9ef47235853" providerId="ADAL" clId="{9DA05D0D-A77D-8D43-AD34-ABEC562F18BF}"/>
    <pc:docChg chg="undo custSel addSld delSld modSld modSection">
      <pc:chgData name="Yuqing Wu" userId="d30cf894-8685-42ed-9778-f9ef47235853" providerId="ADAL" clId="{9DA05D0D-A77D-8D43-AD34-ABEC562F18BF}" dt="2023-11-30T18:42:49.259" v="771" actId="478"/>
      <pc:docMkLst>
        <pc:docMk/>
      </pc:docMkLst>
      <pc:sldChg chg="addSp delSp modSp mod">
        <pc:chgData name="Yuqing Wu" userId="d30cf894-8685-42ed-9778-f9ef47235853" providerId="ADAL" clId="{9DA05D0D-A77D-8D43-AD34-ABEC562F18BF}" dt="2023-11-23T21:40:14.219" v="34" actId="27636"/>
        <pc:sldMkLst>
          <pc:docMk/>
          <pc:sldMk cId="182129795" sldId="257"/>
        </pc:sldMkLst>
        <pc:spChg chg="mod">
          <ac:chgData name="Yuqing Wu" userId="d30cf894-8685-42ed-9778-f9ef47235853" providerId="ADAL" clId="{9DA05D0D-A77D-8D43-AD34-ABEC562F18BF}" dt="2023-11-23T21:40:14.219" v="34" actId="27636"/>
          <ac:spMkLst>
            <pc:docMk/>
            <pc:sldMk cId="182129795" sldId="257"/>
            <ac:spMk id="2" creationId="{F946AA1C-6AFB-56B3-7914-3EAC073B958F}"/>
          </ac:spMkLst>
        </pc:spChg>
        <pc:spChg chg="del">
          <ac:chgData name="Yuqing Wu" userId="d30cf894-8685-42ed-9778-f9ef47235853" providerId="ADAL" clId="{9DA05D0D-A77D-8D43-AD34-ABEC562F18BF}" dt="2023-11-23T21:07:43.639" v="0"/>
          <ac:spMkLst>
            <pc:docMk/>
            <pc:sldMk cId="182129795" sldId="257"/>
            <ac:spMk id="3" creationId="{DD6B875E-1BB5-63F4-CF71-C90A2E2B9A5C}"/>
          </ac:spMkLst>
        </pc:spChg>
        <pc:spChg chg="add del mod">
          <ac:chgData name="Yuqing Wu" userId="d30cf894-8685-42ed-9778-f9ef47235853" providerId="ADAL" clId="{9DA05D0D-A77D-8D43-AD34-ABEC562F18BF}" dt="2023-11-23T21:12:27.083" v="24"/>
          <ac:spMkLst>
            <pc:docMk/>
            <pc:sldMk cId="182129795" sldId="257"/>
            <ac:spMk id="7" creationId="{EED2BFDB-5AD0-070C-97C6-1E604DD49288}"/>
          </ac:spMkLst>
        </pc:spChg>
        <pc:picChg chg="add del mod">
          <ac:chgData name="Yuqing Wu" userId="d30cf894-8685-42ed-9778-f9ef47235853" providerId="ADAL" clId="{9DA05D0D-A77D-8D43-AD34-ABEC562F18BF}" dt="2023-11-23T21:12:04.734" v="23" actId="478"/>
          <ac:picMkLst>
            <pc:docMk/>
            <pc:sldMk cId="182129795" sldId="257"/>
            <ac:picMk id="5" creationId="{0BA0CC52-3B07-DC18-F50F-40C49BDAFE8A}"/>
          </ac:picMkLst>
        </pc:picChg>
        <pc:picChg chg="add mod">
          <ac:chgData name="Yuqing Wu" userId="d30cf894-8685-42ed-9778-f9ef47235853" providerId="ADAL" clId="{9DA05D0D-A77D-8D43-AD34-ABEC562F18BF}" dt="2023-11-23T21:12:28.619" v="26" actId="962"/>
          <ac:picMkLst>
            <pc:docMk/>
            <pc:sldMk cId="182129795" sldId="257"/>
            <ac:picMk id="9" creationId="{BC70E643-6BCF-7E5F-F376-BDD2D5F06F89}"/>
          </ac:picMkLst>
        </pc:picChg>
      </pc:sldChg>
      <pc:sldChg chg="addSp delSp modSp new mod">
        <pc:chgData name="Yuqing Wu" userId="d30cf894-8685-42ed-9778-f9ef47235853" providerId="ADAL" clId="{9DA05D0D-A77D-8D43-AD34-ABEC562F18BF}" dt="2023-11-23T21:40:33.851" v="37" actId="255"/>
        <pc:sldMkLst>
          <pc:docMk/>
          <pc:sldMk cId="3388377310" sldId="258"/>
        </pc:sldMkLst>
        <pc:spChg chg="mod">
          <ac:chgData name="Yuqing Wu" userId="d30cf894-8685-42ed-9778-f9ef47235853" providerId="ADAL" clId="{9DA05D0D-A77D-8D43-AD34-ABEC562F18BF}" dt="2023-11-23T21:40:33.851" v="37" actId="255"/>
          <ac:spMkLst>
            <pc:docMk/>
            <pc:sldMk cId="3388377310" sldId="258"/>
            <ac:spMk id="2" creationId="{B6B0060D-8EDD-5AE7-7B15-C418C292895B}"/>
          </ac:spMkLst>
        </pc:spChg>
        <pc:spChg chg="del mod">
          <ac:chgData name="Yuqing Wu" userId="d30cf894-8685-42ed-9778-f9ef47235853" providerId="ADAL" clId="{9DA05D0D-A77D-8D43-AD34-ABEC562F18BF}" dt="2023-11-23T21:10:06.754" v="9"/>
          <ac:spMkLst>
            <pc:docMk/>
            <pc:sldMk cId="3388377310" sldId="258"/>
            <ac:spMk id="3" creationId="{D6BED9F5-D057-61AF-8B6A-8928A251304A}"/>
          </ac:spMkLst>
        </pc:spChg>
        <pc:picChg chg="add mod">
          <ac:chgData name="Yuqing Wu" userId="d30cf894-8685-42ed-9778-f9ef47235853" providerId="ADAL" clId="{9DA05D0D-A77D-8D43-AD34-ABEC562F18BF}" dt="2023-11-23T21:10:08.875" v="10" actId="27614"/>
          <ac:picMkLst>
            <pc:docMk/>
            <pc:sldMk cId="3388377310" sldId="258"/>
            <ac:picMk id="5" creationId="{F2AEF121-C8D0-8B1F-2A5F-CCFE00081D9C}"/>
          </ac:picMkLst>
        </pc:picChg>
      </pc:sldChg>
      <pc:sldChg chg="addSp delSp modSp new del mod setBg">
        <pc:chgData name="Yuqing Wu" userId="d30cf894-8685-42ed-9778-f9ef47235853" providerId="ADAL" clId="{9DA05D0D-A77D-8D43-AD34-ABEC562F18BF}" dt="2023-11-23T21:42:01.488" v="49" actId="2696"/>
        <pc:sldMkLst>
          <pc:docMk/>
          <pc:sldMk cId="3179610653" sldId="259"/>
        </pc:sldMkLst>
        <pc:spChg chg="del">
          <ac:chgData name="Yuqing Wu" userId="d30cf894-8685-42ed-9778-f9ef47235853" providerId="ADAL" clId="{9DA05D0D-A77D-8D43-AD34-ABEC562F18BF}" dt="2023-11-23T21:11:10.155" v="13" actId="26606"/>
          <ac:spMkLst>
            <pc:docMk/>
            <pc:sldMk cId="3179610653" sldId="259"/>
            <ac:spMk id="2" creationId="{EB3AFBE4-11D9-CE89-A277-9153BC102632}"/>
          </ac:spMkLst>
        </pc:spChg>
        <pc:spChg chg="del">
          <ac:chgData name="Yuqing Wu" userId="d30cf894-8685-42ed-9778-f9ef47235853" providerId="ADAL" clId="{9DA05D0D-A77D-8D43-AD34-ABEC562F18BF}" dt="2023-11-23T21:11:08.973" v="12"/>
          <ac:spMkLst>
            <pc:docMk/>
            <pc:sldMk cId="3179610653" sldId="259"/>
            <ac:spMk id="3" creationId="{73796C5C-0091-0496-FCC9-41C20FB62645}"/>
          </ac:spMkLst>
        </pc:spChg>
        <pc:picChg chg="add mod">
          <ac:chgData name="Yuqing Wu" userId="d30cf894-8685-42ed-9778-f9ef47235853" providerId="ADAL" clId="{9DA05D0D-A77D-8D43-AD34-ABEC562F18BF}" dt="2023-11-23T21:41:00.308" v="40" actId="1076"/>
          <ac:picMkLst>
            <pc:docMk/>
            <pc:sldMk cId="3179610653" sldId="259"/>
            <ac:picMk id="5" creationId="{C2978674-8FAD-4798-DFA9-83EC8CBAA523}"/>
          </ac:picMkLst>
        </pc:picChg>
      </pc:sldChg>
      <pc:sldChg chg="addSp delSp modSp new mod">
        <pc:chgData name="Yuqing Wu" userId="d30cf894-8685-42ed-9778-f9ef47235853" providerId="ADAL" clId="{9DA05D0D-A77D-8D43-AD34-ABEC562F18BF}" dt="2023-11-23T21:41:49.031" v="47" actId="255"/>
        <pc:sldMkLst>
          <pc:docMk/>
          <pc:sldMk cId="3477950471" sldId="260"/>
        </pc:sldMkLst>
        <pc:spChg chg="mod">
          <ac:chgData name="Yuqing Wu" userId="d30cf894-8685-42ed-9778-f9ef47235853" providerId="ADAL" clId="{9DA05D0D-A77D-8D43-AD34-ABEC562F18BF}" dt="2023-11-23T21:41:49.031" v="47" actId="255"/>
          <ac:spMkLst>
            <pc:docMk/>
            <pc:sldMk cId="3477950471" sldId="260"/>
            <ac:spMk id="2" creationId="{B0526729-C54B-CED6-830D-6EE6394EE836}"/>
          </ac:spMkLst>
        </pc:spChg>
        <pc:spChg chg="del">
          <ac:chgData name="Yuqing Wu" userId="d30cf894-8685-42ed-9778-f9ef47235853" providerId="ADAL" clId="{9DA05D0D-A77D-8D43-AD34-ABEC562F18BF}" dt="2023-11-23T21:11:34.532" v="17"/>
          <ac:spMkLst>
            <pc:docMk/>
            <pc:sldMk cId="3477950471" sldId="260"/>
            <ac:spMk id="3" creationId="{1F9D222D-BE89-1A56-D35D-2C68E39069E5}"/>
          </ac:spMkLst>
        </pc:spChg>
        <pc:spChg chg="add del mod">
          <ac:chgData name="Yuqing Wu" userId="d30cf894-8685-42ed-9778-f9ef47235853" providerId="ADAL" clId="{9DA05D0D-A77D-8D43-AD34-ABEC562F18BF}" dt="2023-11-23T21:11:49.995" v="21"/>
          <ac:spMkLst>
            <pc:docMk/>
            <pc:sldMk cId="3477950471" sldId="260"/>
            <ac:spMk id="7" creationId="{71FFA9B2-E5F1-3373-77B7-210303D40997}"/>
          </ac:spMkLst>
        </pc:spChg>
        <pc:picChg chg="add del mod">
          <ac:chgData name="Yuqing Wu" userId="d30cf894-8685-42ed-9778-f9ef47235853" providerId="ADAL" clId="{9DA05D0D-A77D-8D43-AD34-ABEC562F18BF}" dt="2023-11-23T21:11:40.019" v="20" actId="478"/>
          <ac:picMkLst>
            <pc:docMk/>
            <pc:sldMk cId="3477950471" sldId="260"/>
            <ac:picMk id="5" creationId="{0F838758-25FC-E4EC-46E8-09A9573DDC10}"/>
          </ac:picMkLst>
        </pc:picChg>
        <pc:picChg chg="add mod">
          <ac:chgData name="Yuqing Wu" userId="d30cf894-8685-42ed-9778-f9ef47235853" providerId="ADAL" clId="{9DA05D0D-A77D-8D43-AD34-ABEC562F18BF}" dt="2023-11-23T21:41:14.520" v="43" actId="1076"/>
          <ac:picMkLst>
            <pc:docMk/>
            <pc:sldMk cId="3477950471" sldId="260"/>
            <ac:picMk id="9" creationId="{1FE2BBC5-A2F4-1686-13F5-8A43F0D1BFF3}"/>
          </ac:picMkLst>
        </pc:picChg>
      </pc:sldChg>
      <pc:sldChg chg="addSp delSp modSp add mod">
        <pc:chgData name="Yuqing Wu" userId="d30cf894-8685-42ed-9778-f9ef47235853" providerId="ADAL" clId="{9DA05D0D-A77D-8D43-AD34-ABEC562F18BF}" dt="2023-11-23T21:43:28.120" v="61" actId="1076"/>
        <pc:sldMkLst>
          <pc:docMk/>
          <pc:sldMk cId="2000729593" sldId="261"/>
        </pc:sldMkLst>
        <pc:spChg chg="mod">
          <ac:chgData name="Yuqing Wu" userId="d30cf894-8685-42ed-9778-f9ef47235853" providerId="ADAL" clId="{9DA05D0D-A77D-8D43-AD34-ABEC562F18BF}" dt="2023-11-23T21:42:17.268" v="51"/>
          <ac:spMkLst>
            <pc:docMk/>
            <pc:sldMk cId="2000729593" sldId="261"/>
            <ac:spMk id="2" creationId="{B0526729-C54B-CED6-830D-6EE6394EE836}"/>
          </ac:spMkLst>
        </pc:spChg>
        <pc:spChg chg="add del mod">
          <ac:chgData name="Yuqing Wu" userId="d30cf894-8685-42ed-9778-f9ef47235853" providerId="ADAL" clId="{9DA05D0D-A77D-8D43-AD34-ABEC562F18BF}" dt="2023-11-23T21:43:15.812" v="58" actId="478"/>
          <ac:spMkLst>
            <pc:docMk/>
            <pc:sldMk cId="2000729593" sldId="261"/>
            <ac:spMk id="6" creationId="{EC4C3FD2-86A7-A96F-4702-DC880919E723}"/>
          </ac:spMkLst>
        </pc:spChg>
        <pc:picChg chg="add mod">
          <ac:chgData name="Yuqing Wu" userId="d30cf894-8685-42ed-9778-f9ef47235853" providerId="ADAL" clId="{9DA05D0D-A77D-8D43-AD34-ABEC562F18BF}" dt="2023-11-23T21:43:28.120" v="61" actId="1076"/>
          <ac:picMkLst>
            <pc:docMk/>
            <pc:sldMk cId="2000729593" sldId="261"/>
            <ac:picMk id="4" creationId="{CF5BE609-E714-983A-385C-3DF38FCBBFDB}"/>
          </ac:picMkLst>
        </pc:picChg>
        <pc:picChg chg="del">
          <ac:chgData name="Yuqing Wu" userId="d30cf894-8685-42ed-9778-f9ef47235853" providerId="ADAL" clId="{9DA05D0D-A77D-8D43-AD34-ABEC562F18BF}" dt="2023-11-23T21:42:58.427" v="55" actId="478"/>
          <ac:picMkLst>
            <pc:docMk/>
            <pc:sldMk cId="2000729593" sldId="261"/>
            <ac:picMk id="9" creationId="{1FE2BBC5-A2F4-1686-13F5-8A43F0D1BFF3}"/>
          </ac:picMkLst>
        </pc:picChg>
      </pc:sldChg>
      <pc:sldChg chg="addSp delSp modSp mod">
        <pc:chgData name="Yuqing Wu" userId="d30cf894-8685-42ed-9778-f9ef47235853" providerId="ADAL" clId="{9DA05D0D-A77D-8D43-AD34-ABEC562F18BF}" dt="2023-11-30T18:38:35.805" v="770" actId="478"/>
        <pc:sldMkLst>
          <pc:docMk/>
          <pc:sldMk cId="0" sldId="271"/>
        </pc:sldMkLst>
        <pc:spChg chg="mod">
          <ac:chgData name="Yuqing Wu" userId="d30cf894-8685-42ed-9778-f9ef47235853" providerId="ADAL" clId="{9DA05D0D-A77D-8D43-AD34-ABEC562F18BF}" dt="2023-11-30T18:31:30.793" v="747" actId="1076"/>
          <ac:spMkLst>
            <pc:docMk/>
            <pc:sldMk cId="0" sldId="271"/>
            <ac:spMk id="8" creationId="{CBBD56E0-1219-1C97-1BE0-C25949FBFB01}"/>
          </ac:spMkLst>
        </pc:spChg>
        <pc:spChg chg="mod">
          <ac:chgData name="Yuqing Wu" userId="d30cf894-8685-42ed-9778-f9ef47235853" providerId="ADAL" clId="{9DA05D0D-A77D-8D43-AD34-ABEC562F18BF}" dt="2023-11-30T18:03:59.372" v="535" actId="931"/>
          <ac:spMkLst>
            <pc:docMk/>
            <pc:sldMk cId="0" sldId="271"/>
            <ac:spMk id="13" creationId="{4EFE2B8F-E3F7-C67D-B5F1-F0E000EA1F27}"/>
          </ac:spMkLst>
        </pc:spChg>
        <pc:spChg chg="mod">
          <ac:chgData name="Yuqing Wu" userId="d30cf894-8685-42ed-9778-f9ef47235853" providerId="ADAL" clId="{9DA05D0D-A77D-8D43-AD34-ABEC562F18BF}" dt="2023-11-30T18:38:24.263" v="766" actId="1076"/>
          <ac:spMkLst>
            <pc:docMk/>
            <pc:sldMk cId="0" sldId="271"/>
            <ac:spMk id="30" creationId="{00000000-0000-0000-0000-000000000000}"/>
          </ac:spMkLst>
        </pc:spChg>
        <pc:grpChg chg="del">
          <ac:chgData name="Yuqing Wu" userId="d30cf894-8685-42ed-9778-f9ef47235853" providerId="ADAL" clId="{9DA05D0D-A77D-8D43-AD34-ABEC562F18BF}" dt="2023-11-30T18:38:35.805" v="770" actId="478"/>
          <ac:grpSpMkLst>
            <pc:docMk/>
            <pc:sldMk cId="0" sldId="271"/>
            <ac:grpSpMk id="29" creationId="{00000000-0000-0000-0000-000000000000}"/>
          </ac:grpSpMkLst>
        </pc:grpChg>
        <pc:picChg chg="add mod modCrop">
          <ac:chgData name="Yuqing Wu" userId="d30cf894-8685-42ed-9778-f9ef47235853" providerId="ADAL" clId="{9DA05D0D-A77D-8D43-AD34-ABEC562F18BF}" dt="2023-11-30T18:38:32.921" v="769" actId="1076"/>
          <ac:picMkLst>
            <pc:docMk/>
            <pc:sldMk cId="0" sldId="271"/>
            <ac:picMk id="11" creationId="{587260B4-3C55-5DFD-0FA3-57D62A53677C}"/>
          </ac:picMkLst>
        </pc:picChg>
        <pc:picChg chg="add del mod">
          <ac:chgData name="Yuqing Wu" userId="d30cf894-8685-42ed-9778-f9ef47235853" providerId="ADAL" clId="{9DA05D0D-A77D-8D43-AD34-ABEC562F18BF}" dt="2023-11-30T18:15:42.923" v="577" actId="478"/>
          <ac:picMkLst>
            <pc:docMk/>
            <pc:sldMk cId="0" sldId="271"/>
            <ac:picMk id="35" creationId="{FDA0C0DA-5A44-A4FA-A4E9-90D9828870BC}"/>
          </ac:picMkLst>
        </pc:picChg>
        <pc:picChg chg="add del mod">
          <ac:chgData name="Yuqing Wu" userId="d30cf894-8685-42ed-9778-f9ef47235853" providerId="ADAL" clId="{9DA05D0D-A77D-8D43-AD34-ABEC562F18BF}" dt="2023-11-30T18:04:43.797" v="546" actId="21"/>
          <ac:picMkLst>
            <pc:docMk/>
            <pc:sldMk cId="0" sldId="271"/>
            <ac:picMk id="36" creationId="{E3BC5EB6-B4C8-6A22-440A-50F63688A480}"/>
          </ac:picMkLst>
        </pc:picChg>
      </pc:sldChg>
      <pc:sldChg chg="delSp mod">
        <pc:chgData name="Yuqing Wu" userId="d30cf894-8685-42ed-9778-f9ef47235853" providerId="ADAL" clId="{9DA05D0D-A77D-8D43-AD34-ABEC562F18BF}" dt="2023-11-30T18:42:49.259" v="771" actId="478"/>
        <pc:sldMkLst>
          <pc:docMk/>
          <pc:sldMk cId="3430870426" sldId="302"/>
        </pc:sldMkLst>
        <pc:graphicFrameChg chg="del">
          <ac:chgData name="Yuqing Wu" userId="d30cf894-8685-42ed-9778-f9ef47235853" providerId="ADAL" clId="{9DA05D0D-A77D-8D43-AD34-ABEC562F18BF}" dt="2023-11-30T18:42:49.259" v="771" actId="478"/>
          <ac:graphicFrameMkLst>
            <pc:docMk/>
            <pc:sldMk cId="3430870426" sldId="302"/>
            <ac:graphicFrameMk id="16" creationId="{A3D2849F-57FD-0614-FB80-9F5F57CD7463}"/>
          </ac:graphicFrameMkLst>
        </pc:graphicFrameChg>
      </pc:sldChg>
      <pc:sldChg chg="addSp delSp modSp add mod">
        <pc:chgData name="Yuqing Wu" userId="d30cf894-8685-42ed-9778-f9ef47235853" providerId="ADAL" clId="{9DA05D0D-A77D-8D43-AD34-ABEC562F18BF}" dt="2023-11-30T04:54:27.331" v="534" actId="20577"/>
        <pc:sldMkLst>
          <pc:docMk/>
          <pc:sldMk cId="2388021899" sldId="8242"/>
        </pc:sldMkLst>
        <pc:spChg chg="add del mod">
          <ac:chgData name="Yuqing Wu" userId="d30cf894-8685-42ed-9778-f9ef47235853" providerId="ADAL" clId="{9DA05D0D-A77D-8D43-AD34-ABEC562F18BF}" dt="2023-11-30T04:10:11.100" v="335"/>
          <ac:spMkLst>
            <pc:docMk/>
            <pc:sldMk cId="2388021899" sldId="8242"/>
            <ac:spMk id="6" creationId="{9438D295-6E38-1204-3B22-57A9295E5D39}"/>
          </ac:spMkLst>
        </pc:spChg>
        <pc:graphicFrameChg chg="add mod modGraphic">
          <ac:chgData name="Yuqing Wu" userId="d30cf894-8685-42ed-9778-f9ef47235853" providerId="ADAL" clId="{9DA05D0D-A77D-8D43-AD34-ABEC562F18BF}" dt="2023-11-30T04:54:27.331" v="534" actId="20577"/>
          <ac:graphicFrameMkLst>
            <pc:docMk/>
            <pc:sldMk cId="2388021899" sldId="8242"/>
            <ac:graphicFrameMk id="3" creationId="{2E747071-FC1F-37ED-E40C-60CD37269082}"/>
          </ac:graphicFrameMkLst>
        </pc:graphicFrameChg>
        <pc:graphicFrameChg chg="del modGraphic">
          <ac:chgData name="Yuqing Wu" userId="d30cf894-8685-42ed-9778-f9ef47235853" providerId="ADAL" clId="{9DA05D0D-A77D-8D43-AD34-ABEC562F18BF}" dt="2023-11-30T03:45:36.310" v="64" actId="478"/>
          <ac:graphicFrameMkLst>
            <pc:docMk/>
            <pc:sldMk cId="2388021899" sldId="8242"/>
            <ac:graphicFrameMk id="5" creationId="{8F6C8485-18AB-76AE-D3EE-AD25DCB44E2E}"/>
          </ac:graphicFrameMkLst>
        </pc:graphicFrameChg>
      </pc:sldChg>
      <pc:sldChg chg="addSp modSp mod">
        <pc:chgData name="Yuqing Wu" userId="d30cf894-8685-42ed-9778-f9ef47235853" providerId="ADAL" clId="{9DA05D0D-A77D-8D43-AD34-ABEC562F18BF}" dt="2023-11-30T18:26:06.711" v="746" actId="20577"/>
        <pc:sldMkLst>
          <pc:docMk/>
          <pc:sldMk cId="428292811" sldId="8243"/>
        </pc:sldMkLst>
        <pc:spChg chg="add mod">
          <ac:chgData name="Yuqing Wu" userId="d30cf894-8685-42ed-9778-f9ef47235853" providerId="ADAL" clId="{9DA05D0D-A77D-8D43-AD34-ABEC562F18BF}" dt="2023-11-30T18:13:01.997" v="575" actId="20577"/>
          <ac:spMkLst>
            <pc:docMk/>
            <pc:sldMk cId="428292811" sldId="8243"/>
            <ac:spMk id="5" creationId="{3AF87DCD-4E70-F0EB-7FE6-156FECFAF508}"/>
          </ac:spMkLst>
        </pc:spChg>
        <pc:spChg chg="add mod">
          <ac:chgData name="Yuqing Wu" userId="d30cf894-8685-42ed-9778-f9ef47235853" providerId="ADAL" clId="{9DA05D0D-A77D-8D43-AD34-ABEC562F18BF}" dt="2023-11-30T18:26:06.711" v="746" actId="20577"/>
          <ac:spMkLst>
            <pc:docMk/>
            <pc:sldMk cId="428292811" sldId="8243"/>
            <ac:spMk id="8" creationId="{FABC9443-3A53-A4AA-1FB0-27837A23F528}"/>
          </ac:spMkLst>
        </pc:spChg>
        <pc:spChg chg="mod">
          <ac:chgData name="Yuqing Wu" userId="d30cf894-8685-42ed-9778-f9ef47235853" providerId="ADAL" clId="{9DA05D0D-A77D-8D43-AD34-ABEC562F18BF}" dt="2023-11-30T18:23:51.640" v="663" actId="1076"/>
          <ac:spMkLst>
            <pc:docMk/>
            <pc:sldMk cId="428292811" sldId="8243"/>
            <ac:spMk id="9" creationId="{3AF87DCD-4E70-F0EB-7FE6-156FECFAF508}"/>
          </ac:spMkLst>
        </pc:spChg>
      </pc:sldChg>
    </pc:docChg>
  </pc:docChgLst>
  <pc:docChgLst>
    <pc:chgData name="Mitali Dighe" userId="S::mitalivipin@uchicago.edu::5978b2ad-29e2-46cf-8341-ed492c89b1f1" providerId="AD" clId="Web-{607CD28D-BC76-35BD-B6D8-9EF1FDC2215D}"/>
    <pc:docChg chg="modSld">
      <pc:chgData name="Mitali Dighe" userId="S::mitalivipin@uchicago.edu::5978b2ad-29e2-46cf-8341-ed492c89b1f1" providerId="AD" clId="Web-{607CD28D-BC76-35BD-B6D8-9EF1FDC2215D}" dt="2023-11-30T18:42:53.313" v="69"/>
      <pc:docMkLst>
        <pc:docMk/>
      </pc:docMkLst>
      <pc:sldChg chg="modSp">
        <pc:chgData name="Mitali Dighe" userId="S::mitalivipin@uchicago.edu::5978b2ad-29e2-46cf-8341-ed492c89b1f1" providerId="AD" clId="Web-{607CD28D-BC76-35BD-B6D8-9EF1FDC2215D}" dt="2023-11-30T18:41:22.279" v="15" actId="20577"/>
        <pc:sldMkLst>
          <pc:docMk/>
          <pc:sldMk cId="3430870426" sldId="302"/>
        </pc:sldMkLst>
        <pc:spChg chg="mod">
          <ac:chgData name="Mitali Dighe" userId="S::mitalivipin@uchicago.edu::5978b2ad-29e2-46cf-8341-ed492c89b1f1" providerId="AD" clId="Web-{607CD28D-BC76-35BD-B6D8-9EF1FDC2215D}" dt="2023-11-30T18:39:52.558" v="9" actId="20577"/>
          <ac:spMkLst>
            <pc:docMk/>
            <pc:sldMk cId="3430870426" sldId="302"/>
            <ac:spMk id="25" creationId="{DD652735-13C1-AB98-4696-6212E80165DC}"/>
          </ac:spMkLst>
        </pc:spChg>
        <pc:spChg chg="mod">
          <ac:chgData name="Mitali Dighe" userId="S::mitalivipin@uchicago.edu::5978b2ad-29e2-46cf-8341-ed492c89b1f1" providerId="AD" clId="Web-{607CD28D-BC76-35BD-B6D8-9EF1FDC2215D}" dt="2023-11-30T18:41:22.279" v="15" actId="20577"/>
          <ac:spMkLst>
            <pc:docMk/>
            <pc:sldMk cId="3430870426" sldId="302"/>
            <ac:spMk id="26" creationId="{8A10DA92-4000-E677-4B7B-656336DA6FB7}"/>
          </ac:spMkLst>
        </pc:spChg>
      </pc:sldChg>
      <pc:sldChg chg="modSp">
        <pc:chgData name="Mitali Dighe" userId="S::mitalivipin@uchicago.edu::5978b2ad-29e2-46cf-8341-ed492c89b1f1" providerId="AD" clId="Web-{607CD28D-BC76-35BD-B6D8-9EF1FDC2215D}" dt="2023-11-30T18:42:53.313" v="69"/>
        <pc:sldMkLst>
          <pc:docMk/>
          <pc:sldMk cId="386676154" sldId="305"/>
        </pc:sldMkLst>
        <pc:graphicFrameChg chg="mod modGraphic">
          <ac:chgData name="Mitali Dighe" userId="S::mitalivipin@uchicago.edu::5978b2ad-29e2-46cf-8341-ed492c89b1f1" providerId="AD" clId="Web-{607CD28D-BC76-35BD-B6D8-9EF1FDC2215D}" dt="2023-11-30T18:42:53.313" v="69"/>
          <ac:graphicFrameMkLst>
            <pc:docMk/>
            <pc:sldMk cId="386676154" sldId="305"/>
            <ac:graphicFrameMk id="13" creationId="{A81430EE-B806-79A7-9B9E-8603A15D8563}"/>
          </ac:graphicFrameMkLst>
        </pc:graphicFrameChg>
      </pc:sldChg>
      <pc:sldChg chg="modSp">
        <pc:chgData name="Mitali Dighe" userId="S::mitalivipin@uchicago.edu::5978b2ad-29e2-46cf-8341-ed492c89b1f1" providerId="AD" clId="Web-{607CD28D-BC76-35BD-B6D8-9EF1FDC2215D}" dt="2023-11-30T18:42:51.922" v="16" actId="20577"/>
        <pc:sldMkLst>
          <pc:docMk/>
          <pc:sldMk cId="2060034027" sldId="308"/>
        </pc:sldMkLst>
        <pc:spChg chg="mod">
          <ac:chgData name="Mitali Dighe" userId="S::mitalivipin@uchicago.edu::5978b2ad-29e2-46cf-8341-ed492c89b1f1" providerId="AD" clId="Web-{607CD28D-BC76-35BD-B6D8-9EF1FDC2215D}" dt="2023-11-30T18:42:51.922" v="16" actId="20577"/>
          <ac:spMkLst>
            <pc:docMk/>
            <pc:sldMk cId="2060034027" sldId="308"/>
            <ac:spMk id="1662" creationId="{E75C1680-742E-A9F4-1B40-635BB3D68E5D}"/>
          </ac:spMkLst>
        </pc:spChg>
      </pc:sldChg>
    </pc:docChg>
  </pc:docChgLst>
  <pc:docChgLst>
    <pc:chgData name="Praveen Namakkal Mohankumar" userId="8059d15b-4f8c-44f0-86d6-597a7b49ae19" providerId="ADAL" clId="{BDB03D16-A34D-364E-ACE8-9481A7C1E651}"/>
    <pc:docChg chg="undo custSel addSld delSld modSld sldOrd addSection delSection modSection">
      <pc:chgData name="Praveen Namakkal Mohankumar" userId="8059d15b-4f8c-44f0-86d6-597a7b49ae19" providerId="ADAL" clId="{BDB03D16-A34D-364E-ACE8-9481A7C1E651}" dt="2024-05-23T20:24:44.877" v="4261"/>
      <pc:docMkLst>
        <pc:docMk/>
      </pc:docMkLst>
      <pc:sldChg chg="addSp delSp modSp mod modAnim">
        <pc:chgData name="Praveen Namakkal Mohankumar" userId="8059d15b-4f8c-44f0-86d6-597a7b49ae19" providerId="ADAL" clId="{BDB03D16-A34D-364E-ACE8-9481A7C1E651}" dt="2024-05-23T18:17:27.298" v="3870"/>
        <pc:sldMkLst>
          <pc:docMk/>
          <pc:sldMk cId="0" sldId="264"/>
        </pc:sldMkLst>
        <pc:spChg chg="mod">
          <ac:chgData name="Praveen Namakkal Mohankumar" userId="8059d15b-4f8c-44f0-86d6-597a7b49ae19" providerId="ADAL" clId="{BDB03D16-A34D-364E-ACE8-9481A7C1E651}" dt="2024-05-23T06:58:30.631" v="2715" actId="1076"/>
          <ac:spMkLst>
            <pc:docMk/>
            <pc:sldMk cId="0" sldId="264"/>
            <ac:spMk id="12" creationId="{21B95F2D-D7B9-C6A3-41ED-05C134A7442E}"/>
          </ac:spMkLst>
        </pc:spChg>
        <pc:spChg chg="mod">
          <ac:chgData name="Praveen Namakkal Mohankumar" userId="8059d15b-4f8c-44f0-86d6-597a7b49ae19" providerId="ADAL" clId="{BDB03D16-A34D-364E-ACE8-9481A7C1E651}" dt="2024-05-23T06:57:16.454" v="2702" actId="14100"/>
          <ac:spMkLst>
            <pc:docMk/>
            <pc:sldMk cId="0" sldId="264"/>
            <ac:spMk id="13" creationId="{00000000-0000-0000-0000-000000000000}"/>
          </ac:spMkLst>
        </pc:spChg>
        <pc:spChg chg="mod">
          <ac:chgData name="Praveen Namakkal Mohankumar" userId="8059d15b-4f8c-44f0-86d6-597a7b49ae19" providerId="ADAL" clId="{BDB03D16-A34D-364E-ACE8-9481A7C1E651}" dt="2024-05-23T04:52:18.202" v="1509" actId="1076"/>
          <ac:spMkLst>
            <pc:docMk/>
            <pc:sldMk cId="0" sldId="264"/>
            <ac:spMk id="20" creationId="{639C986B-213F-D308-7B58-424CC532166D}"/>
          </ac:spMkLst>
        </pc:spChg>
        <pc:grpChg chg="mod">
          <ac:chgData name="Praveen Namakkal Mohankumar" userId="8059d15b-4f8c-44f0-86d6-597a7b49ae19" providerId="ADAL" clId="{BDB03D16-A34D-364E-ACE8-9481A7C1E651}" dt="2024-05-23T06:57:20.883" v="2703" actId="1076"/>
          <ac:grpSpMkLst>
            <pc:docMk/>
            <pc:sldMk cId="0" sldId="264"/>
            <ac:grpSpMk id="4" creationId="{1F71CC01-13FC-3097-F70C-42A7DB8B4B77}"/>
          </ac:grpSpMkLst>
        </pc:grpChg>
        <pc:picChg chg="add del mod">
          <ac:chgData name="Praveen Namakkal Mohankumar" userId="8059d15b-4f8c-44f0-86d6-597a7b49ae19" providerId="ADAL" clId="{BDB03D16-A34D-364E-ACE8-9481A7C1E651}" dt="2024-05-23T06:58:15.764" v="2712" actId="478"/>
          <ac:picMkLst>
            <pc:docMk/>
            <pc:sldMk cId="0" sldId="264"/>
            <ac:picMk id="6" creationId="{7382AFE1-C1FB-0AEE-948C-BA4C5976AC1F}"/>
          </ac:picMkLst>
        </pc:picChg>
        <pc:picChg chg="del mod">
          <ac:chgData name="Praveen Namakkal Mohankumar" userId="8059d15b-4f8c-44f0-86d6-597a7b49ae19" providerId="ADAL" clId="{BDB03D16-A34D-364E-ACE8-9481A7C1E651}" dt="2024-05-23T03:21:17.210" v="1" actId="478"/>
          <ac:picMkLst>
            <pc:docMk/>
            <pc:sldMk cId="0" sldId="264"/>
            <ac:picMk id="1026" creationId="{33C41196-BF67-05AE-2EC1-050731544B0F}"/>
          </ac:picMkLst>
        </pc:picChg>
        <pc:picChg chg="add mod">
          <ac:chgData name="Praveen Namakkal Mohankumar" userId="8059d15b-4f8c-44f0-86d6-597a7b49ae19" providerId="ADAL" clId="{BDB03D16-A34D-364E-ACE8-9481A7C1E651}" dt="2024-05-23T06:59:08.395" v="2720" actId="1076"/>
          <ac:picMkLst>
            <pc:docMk/>
            <pc:sldMk cId="0" sldId="264"/>
            <ac:picMk id="1028" creationId="{B44AAF8E-4998-BED0-B2A3-CEAC042F1098}"/>
          </ac:picMkLst>
        </pc:picChg>
      </pc:sldChg>
      <pc:sldChg chg="delSp modSp del">
        <pc:chgData name="Praveen Namakkal Mohankumar" userId="8059d15b-4f8c-44f0-86d6-597a7b49ae19" providerId="ADAL" clId="{BDB03D16-A34D-364E-ACE8-9481A7C1E651}" dt="2024-05-23T20:23:14.836" v="4257" actId="18676"/>
        <pc:sldMkLst>
          <pc:docMk/>
          <pc:sldMk cId="0" sldId="265"/>
        </pc:sldMkLst>
        <pc:picChg chg="del mod">
          <ac:chgData name="Praveen Namakkal Mohankumar" userId="8059d15b-4f8c-44f0-86d6-597a7b49ae19" providerId="ADAL" clId="{BDB03D16-A34D-364E-ACE8-9481A7C1E651}" dt="2024-05-23T03:21:20.104" v="3" actId="478"/>
          <ac:picMkLst>
            <pc:docMk/>
            <pc:sldMk cId="0" sldId="265"/>
            <ac:picMk id="4" creationId="{C9BF3AB7-2627-0E56-29DB-FD01B5B29CA9}"/>
          </ac:picMkLst>
        </pc:picChg>
      </pc:sldChg>
      <pc:sldChg chg="addSp delSp modSp ord modAnim">
        <pc:chgData name="Praveen Namakkal Mohankumar" userId="8059d15b-4f8c-44f0-86d6-597a7b49ae19" providerId="ADAL" clId="{BDB03D16-A34D-364E-ACE8-9481A7C1E651}" dt="2024-05-23T03:35:49.662" v="282"/>
        <pc:sldMkLst>
          <pc:docMk/>
          <pc:sldMk cId="0" sldId="271"/>
        </pc:sldMkLst>
        <pc:spChg chg="del">
          <ac:chgData name="Praveen Namakkal Mohankumar" userId="8059d15b-4f8c-44f0-86d6-597a7b49ae19" providerId="ADAL" clId="{BDB03D16-A34D-364E-ACE8-9481A7C1E651}" dt="2024-05-23T03:35:49.142" v="281" actId="478"/>
          <ac:spMkLst>
            <pc:docMk/>
            <pc:sldMk cId="0" sldId="271"/>
            <ac:spMk id="2" creationId="{00000000-0000-0000-0000-000000000000}"/>
          </ac:spMkLst>
        </pc:spChg>
        <pc:spChg chg="add mod">
          <ac:chgData name="Praveen Namakkal Mohankumar" userId="8059d15b-4f8c-44f0-86d6-597a7b49ae19" providerId="ADAL" clId="{BDB03D16-A34D-364E-ACE8-9481A7C1E651}" dt="2024-05-23T03:35:49.662" v="282"/>
          <ac:spMkLst>
            <pc:docMk/>
            <pc:sldMk cId="0" sldId="271"/>
            <ac:spMk id="3" creationId="{79C87E5C-9A9C-3EFA-763F-B660F19D17D9}"/>
          </ac:spMkLst>
        </pc:spChg>
        <pc:spChg chg="add mod">
          <ac:chgData name="Praveen Namakkal Mohankumar" userId="8059d15b-4f8c-44f0-86d6-597a7b49ae19" providerId="ADAL" clId="{BDB03D16-A34D-364E-ACE8-9481A7C1E651}" dt="2024-05-23T03:35:49.662" v="282"/>
          <ac:spMkLst>
            <pc:docMk/>
            <pc:sldMk cId="0" sldId="271"/>
            <ac:spMk id="4" creationId="{6DAB6F38-AC7B-ECEC-D800-D849DB40E337}"/>
          </ac:spMkLst>
        </pc:spChg>
        <pc:spChg chg="add mod">
          <ac:chgData name="Praveen Namakkal Mohankumar" userId="8059d15b-4f8c-44f0-86d6-597a7b49ae19" providerId="ADAL" clId="{BDB03D16-A34D-364E-ACE8-9481A7C1E651}" dt="2024-05-23T03:35:49.662" v="282"/>
          <ac:spMkLst>
            <pc:docMk/>
            <pc:sldMk cId="0" sldId="271"/>
            <ac:spMk id="5" creationId="{B3B20B8C-341A-FD49-85A0-3EC103A25005}"/>
          </ac:spMkLst>
        </pc:spChg>
        <pc:spChg chg="add mod">
          <ac:chgData name="Praveen Namakkal Mohankumar" userId="8059d15b-4f8c-44f0-86d6-597a7b49ae19" providerId="ADAL" clId="{BDB03D16-A34D-364E-ACE8-9481A7C1E651}" dt="2024-05-23T03:35:49.662" v="282"/>
          <ac:spMkLst>
            <pc:docMk/>
            <pc:sldMk cId="0" sldId="271"/>
            <ac:spMk id="6" creationId="{CE055586-460F-D25C-A4CE-21E786EC5EEB}"/>
          </ac:spMkLst>
        </pc:spChg>
        <pc:spChg chg="add mod">
          <ac:chgData name="Praveen Namakkal Mohankumar" userId="8059d15b-4f8c-44f0-86d6-597a7b49ae19" providerId="ADAL" clId="{BDB03D16-A34D-364E-ACE8-9481A7C1E651}" dt="2024-05-23T03:35:49.662" v="282"/>
          <ac:spMkLst>
            <pc:docMk/>
            <pc:sldMk cId="0" sldId="271"/>
            <ac:spMk id="9" creationId="{9F544A6C-06C8-ED90-EB5E-CBBD6BD7A50F}"/>
          </ac:spMkLst>
        </pc:spChg>
        <pc:spChg chg="add mod">
          <ac:chgData name="Praveen Namakkal Mohankumar" userId="8059d15b-4f8c-44f0-86d6-597a7b49ae19" providerId="ADAL" clId="{BDB03D16-A34D-364E-ACE8-9481A7C1E651}" dt="2024-05-23T03:35:49.662" v="282"/>
          <ac:spMkLst>
            <pc:docMk/>
            <pc:sldMk cId="0" sldId="271"/>
            <ac:spMk id="10" creationId="{FE2E2BBD-901C-4BFB-C9E4-7458960DC1E5}"/>
          </ac:spMkLst>
        </pc:spChg>
        <pc:spChg chg="del">
          <ac:chgData name="Praveen Namakkal Mohankumar" userId="8059d15b-4f8c-44f0-86d6-597a7b49ae19" providerId="ADAL" clId="{BDB03D16-A34D-364E-ACE8-9481A7C1E651}" dt="2024-05-23T03:35:49.142" v="281" actId="478"/>
          <ac:spMkLst>
            <pc:docMk/>
            <pc:sldMk cId="0" sldId="271"/>
            <ac:spMk id="11" creationId="{CF456CEB-DAC6-5658-04CC-563E3EC6FE77}"/>
          </ac:spMkLst>
        </pc:spChg>
        <pc:spChg chg="del">
          <ac:chgData name="Praveen Namakkal Mohankumar" userId="8059d15b-4f8c-44f0-86d6-597a7b49ae19" providerId="ADAL" clId="{BDB03D16-A34D-364E-ACE8-9481A7C1E651}" dt="2024-05-23T03:35:49.142" v="281" actId="478"/>
          <ac:spMkLst>
            <pc:docMk/>
            <pc:sldMk cId="0" sldId="271"/>
            <ac:spMk id="19" creationId="{00000000-0000-0000-0000-000000000000}"/>
          </ac:spMkLst>
        </pc:spChg>
        <pc:spChg chg="del">
          <ac:chgData name="Praveen Namakkal Mohankumar" userId="8059d15b-4f8c-44f0-86d6-597a7b49ae19" providerId="ADAL" clId="{BDB03D16-A34D-364E-ACE8-9481A7C1E651}" dt="2024-05-23T03:35:49.142" v="281" actId="478"/>
          <ac:spMkLst>
            <pc:docMk/>
            <pc:sldMk cId="0" sldId="271"/>
            <ac:spMk id="20" creationId="{1BB90FF9-EE1C-50DF-9047-B0BBC462048C}"/>
          </ac:spMkLst>
        </pc:spChg>
        <pc:spChg chg="del">
          <ac:chgData name="Praveen Namakkal Mohankumar" userId="8059d15b-4f8c-44f0-86d6-597a7b49ae19" providerId="ADAL" clId="{BDB03D16-A34D-364E-ACE8-9481A7C1E651}" dt="2024-05-23T03:35:49.142" v="281" actId="478"/>
          <ac:spMkLst>
            <pc:docMk/>
            <pc:sldMk cId="0" sldId="271"/>
            <ac:spMk id="52" creationId="{292A73A2-492F-2F39-8E8F-85F0A760B2FB}"/>
          </ac:spMkLst>
        </pc:spChg>
        <pc:spChg chg="del">
          <ac:chgData name="Praveen Namakkal Mohankumar" userId="8059d15b-4f8c-44f0-86d6-597a7b49ae19" providerId="ADAL" clId="{BDB03D16-A34D-364E-ACE8-9481A7C1E651}" dt="2024-05-23T03:35:49.142" v="281" actId="478"/>
          <ac:spMkLst>
            <pc:docMk/>
            <pc:sldMk cId="0" sldId="271"/>
            <ac:spMk id="56" creationId="{8C4DF0FC-6C43-D443-01CA-D22AE27579B4}"/>
          </ac:spMkLst>
        </pc:spChg>
        <pc:spChg chg="del">
          <ac:chgData name="Praveen Namakkal Mohankumar" userId="8059d15b-4f8c-44f0-86d6-597a7b49ae19" providerId="ADAL" clId="{BDB03D16-A34D-364E-ACE8-9481A7C1E651}" dt="2024-05-23T03:35:49.142" v="281" actId="478"/>
          <ac:spMkLst>
            <pc:docMk/>
            <pc:sldMk cId="0" sldId="271"/>
            <ac:spMk id="63" creationId="{7338F09C-FEB0-4A7B-9610-2FDCA223AA31}"/>
          </ac:spMkLst>
        </pc:spChg>
        <pc:spChg chg="del">
          <ac:chgData name="Praveen Namakkal Mohankumar" userId="8059d15b-4f8c-44f0-86d6-597a7b49ae19" providerId="ADAL" clId="{BDB03D16-A34D-364E-ACE8-9481A7C1E651}" dt="2024-05-23T03:35:49.142" v="281" actId="478"/>
          <ac:spMkLst>
            <pc:docMk/>
            <pc:sldMk cId="0" sldId="271"/>
            <ac:spMk id="73" creationId="{22B608DB-AC13-5508-6950-924CAC0562F8}"/>
          </ac:spMkLst>
        </pc:spChg>
        <pc:picChg chg="del">
          <ac:chgData name="Praveen Namakkal Mohankumar" userId="8059d15b-4f8c-44f0-86d6-597a7b49ae19" providerId="ADAL" clId="{BDB03D16-A34D-364E-ACE8-9481A7C1E651}" dt="2024-05-23T03:35:49.142" v="281" actId="478"/>
          <ac:picMkLst>
            <pc:docMk/>
            <pc:sldMk cId="0" sldId="271"/>
            <ac:picMk id="8" creationId="{C8BB8A2E-063C-7E05-EE9B-75CC8FA17052}"/>
          </ac:picMkLst>
        </pc:picChg>
        <pc:picChg chg="add mod">
          <ac:chgData name="Praveen Namakkal Mohankumar" userId="8059d15b-4f8c-44f0-86d6-597a7b49ae19" providerId="ADAL" clId="{BDB03D16-A34D-364E-ACE8-9481A7C1E651}" dt="2024-05-23T03:35:49.662" v="282"/>
          <ac:picMkLst>
            <pc:docMk/>
            <pc:sldMk cId="0" sldId="271"/>
            <ac:picMk id="12" creationId="{8BD2D50D-FFF7-F76D-5EDD-A20F41F186E7}"/>
          </ac:picMkLst>
        </pc:picChg>
        <pc:picChg chg="del">
          <ac:chgData name="Praveen Namakkal Mohankumar" userId="8059d15b-4f8c-44f0-86d6-597a7b49ae19" providerId="ADAL" clId="{BDB03D16-A34D-364E-ACE8-9481A7C1E651}" dt="2024-05-23T03:35:49.142" v="281" actId="478"/>
          <ac:picMkLst>
            <pc:docMk/>
            <pc:sldMk cId="0" sldId="271"/>
            <ac:picMk id="74" creationId="{B8108E69-50BB-531C-045F-F02A57E0C938}"/>
          </ac:picMkLst>
        </pc:picChg>
        <pc:cxnChg chg="add mod">
          <ac:chgData name="Praveen Namakkal Mohankumar" userId="8059d15b-4f8c-44f0-86d6-597a7b49ae19" providerId="ADAL" clId="{BDB03D16-A34D-364E-ACE8-9481A7C1E651}" dt="2024-05-23T03:35:49.662" v="282"/>
          <ac:cxnSpMkLst>
            <pc:docMk/>
            <pc:sldMk cId="0" sldId="271"/>
            <ac:cxnSpMk id="7" creationId="{982CB2A5-6A4C-2EDA-A150-760F4C46AFEB}"/>
          </ac:cxnSpMkLst>
        </pc:cxnChg>
        <pc:cxnChg chg="del">
          <ac:chgData name="Praveen Namakkal Mohankumar" userId="8059d15b-4f8c-44f0-86d6-597a7b49ae19" providerId="ADAL" clId="{BDB03D16-A34D-364E-ACE8-9481A7C1E651}" dt="2024-05-23T03:35:49.142" v="281" actId="478"/>
          <ac:cxnSpMkLst>
            <pc:docMk/>
            <pc:sldMk cId="0" sldId="271"/>
            <ac:cxnSpMk id="48" creationId="{3B75EC13-A56C-B295-A13E-4AC54E38E96E}"/>
          </ac:cxnSpMkLst>
        </pc:cxnChg>
        <pc:cxnChg chg="del">
          <ac:chgData name="Praveen Namakkal Mohankumar" userId="8059d15b-4f8c-44f0-86d6-597a7b49ae19" providerId="ADAL" clId="{BDB03D16-A34D-364E-ACE8-9481A7C1E651}" dt="2024-05-23T03:35:49.142" v="281" actId="478"/>
          <ac:cxnSpMkLst>
            <pc:docMk/>
            <pc:sldMk cId="0" sldId="271"/>
            <ac:cxnSpMk id="53" creationId="{8C00471A-C51B-90D9-1C1A-18806432D4FC}"/>
          </ac:cxnSpMkLst>
        </pc:cxnChg>
        <pc:cxnChg chg="del">
          <ac:chgData name="Praveen Namakkal Mohankumar" userId="8059d15b-4f8c-44f0-86d6-597a7b49ae19" providerId="ADAL" clId="{BDB03D16-A34D-364E-ACE8-9481A7C1E651}" dt="2024-05-23T03:35:49.142" v="281" actId="478"/>
          <ac:cxnSpMkLst>
            <pc:docMk/>
            <pc:sldMk cId="0" sldId="271"/>
            <ac:cxnSpMk id="70" creationId="{80EEAC12-2846-E37B-7AF2-6D9195DF6F10}"/>
          </ac:cxnSpMkLst>
        </pc:cxnChg>
      </pc:sldChg>
      <pc:sldChg chg="del">
        <pc:chgData name="Praveen Namakkal Mohankumar" userId="8059d15b-4f8c-44f0-86d6-597a7b49ae19" providerId="ADAL" clId="{BDB03D16-A34D-364E-ACE8-9481A7C1E651}" dt="2024-05-23T20:23:14.836" v="4257" actId="18676"/>
        <pc:sldMkLst>
          <pc:docMk/>
          <pc:sldMk cId="2848573356" sldId="301"/>
        </pc:sldMkLst>
      </pc:sldChg>
      <pc:sldChg chg="del">
        <pc:chgData name="Praveen Namakkal Mohankumar" userId="8059d15b-4f8c-44f0-86d6-597a7b49ae19" providerId="ADAL" clId="{BDB03D16-A34D-364E-ACE8-9481A7C1E651}" dt="2024-05-23T20:23:14.836" v="4257" actId="18676"/>
        <pc:sldMkLst>
          <pc:docMk/>
          <pc:sldMk cId="3811579949" sldId="8252"/>
        </pc:sldMkLst>
      </pc:sldChg>
      <pc:sldChg chg="del">
        <pc:chgData name="Praveen Namakkal Mohankumar" userId="8059d15b-4f8c-44f0-86d6-597a7b49ae19" providerId="ADAL" clId="{BDB03D16-A34D-364E-ACE8-9481A7C1E651}" dt="2024-05-23T20:23:14.836" v="4257" actId="18676"/>
        <pc:sldMkLst>
          <pc:docMk/>
          <pc:sldMk cId="1413340390" sldId="8253"/>
        </pc:sldMkLst>
      </pc:sldChg>
      <pc:sldChg chg="delSp del">
        <pc:chgData name="Praveen Namakkal Mohankumar" userId="8059d15b-4f8c-44f0-86d6-597a7b49ae19" providerId="ADAL" clId="{BDB03D16-A34D-364E-ACE8-9481A7C1E651}" dt="2024-05-23T20:23:14.836" v="4257" actId="18676"/>
        <pc:sldMkLst>
          <pc:docMk/>
          <pc:sldMk cId="3125921032" sldId="8254"/>
        </pc:sldMkLst>
        <pc:picChg chg="del">
          <ac:chgData name="Praveen Namakkal Mohankumar" userId="8059d15b-4f8c-44f0-86d6-597a7b49ae19" providerId="ADAL" clId="{BDB03D16-A34D-364E-ACE8-9481A7C1E651}" dt="2024-05-23T03:21:22.172" v="4" actId="478"/>
          <ac:picMkLst>
            <pc:docMk/>
            <pc:sldMk cId="3125921032" sldId="8254"/>
            <ac:picMk id="4" creationId="{C9BF3AB7-2627-0E56-29DB-FD01B5B29CA9}"/>
          </ac:picMkLst>
        </pc:picChg>
      </pc:sldChg>
      <pc:sldChg chg="del">
        <pc:chgData name="Praveen Namakkal Mohankumar" userId="8059d15b-4f8c-44f0-86d6-597a7b49ae19" providerId="ADAL" clId="{BDB03D16-A34D-364E-ACE8-9481A7C1E651}" dt="2024-05-23T20:23:14.836" v="4257" actId="18676"/>
        <pc:sldMkLst>
          <pc:docMk/>
          <pc:sldMk cId="1365022139" sldId="8255"/>
        </pc:sldMkLst>
      </pc:sldChg>
      <pc:sldChg chg="del">
        <pc:chgData name="Praveen Namakkal Mohankumar" userId="8059d15b-4f8c-44f0-86d6-597a7b49ae19" providerId="ADAL" clId="{BDB03D16-A34D-364E-ACE8-9481A7C1E651}" dt="2024-05-23T20:23:14.836" v="4257" actId="18676"/>
        <pc:sldMkLst>
          <pc:docMk/>
          <pc:sldMk cId="356610440" sldId="8257"/>
        </pc:sldMkLst>
      </pc:sldChg>
      <pc:sldChg chg="del">
        <pc:chgData name="Praveen Namakkal Mohankumar" userId="8059d15b-4f8c-44f0-86d6-597a7b49ae19" providerId="ADAL" clId="{BDB03D16-A34D-364E-ACE8-9481A7C1E651}" dt="2024-05-23T20:23:14.836" v="4257" actId="18676"/>
        <pc:sldMkLst>
          <pc:docMk/>
          <pc:sldMk cId="3186758051" sldId="8258"/>
        </pc:sldMkLst>
      </pc:sldChg>
      <pc:sldChg chg="del">
        <pc:chgData name="Praveen Namakkal Mohankumar" userId="8059d15b-4f8c-44f0-86d6-597a7b49ae19" providerId="ADAL" clId="{BDB03D16-A34D-364E-ACE8-9481A7C1E651}" dt="2024-05-23T20:23:14.836" v="4257" actId="18676"/>
        <pc:sldMkLst>
          <pc:docMk/>
          <pc:sldMk cId="306746951" sldId="8259"/>
        </pc:sldMkLst>
      </pc:sldChg>
      <pc:sldChg chg="del">
        <pc:chgData name="Praveen Namakkal Mohankumar" userId="8059d15b-4f8c-44f0-86d6-597a7b49ae19" providerId="ADAL" clId="{BDB03D16-A34D-364E-ACE8-9481A7C1E651}" dt="2024-05-23T20:23:14.836" v="4257" actId="18676"/>
        <pc:sldMkLst>
          <pc:docMk/>
          <pc:sldMk cId="4092246427" sldId="8260"/>
        </pc:sldMkLst>
      </pc:sldChg>
      <pc:sldChg chg="del">
        <pc:chgData name="Praveen Namakkal Mohankumar" userId="8059d15b-4f8c-44f0-86d6-597a7b49ae19" providerId="ADAL" clId="{BDB03D16-A34D-364E-ACE8-9481A7C1E651}" dt="2024-05-23T20:23:14.836" v="4257" actId="18676"/>
        <pc:sldMkLst>
          <pc:docMk/>
          <pc:sldMk cId="3609932326" sldId="8261"/>
        </pc:sldMkLst>
      </pc:sldChg>
      <pc:sldChg chg="del">
        <pc:chgData name="Praveen Namakkal Mohankumar" userId="8059d15b-4f8c-44f0-86d6-597a7b49ae19" providerId="ADAL" clId="{BDB03D16-A34D-364E-ACE8-9481A7C1E651}" dt="2024-05-23T20:23:14.836" v="4257" actId="18676"/>
        <pc:sldMkLst>
          <pc:docMk/>
          <pc:sldMk cId="2961622199" sldId="8262"/>
        </pc:sldMkLst>
      </pc:sldChg>
      <pc:sldChg chg="del">
        <pc:chgData name="Praveen Namakkal Mohankumar" userId="8059d15b-4f8c-44f0-86d6-597a7b49ae19" providerId="ADAL" clId="{BDB03D16-A34D-364E-ACE8-9481A7C1E651}" dt="2024-05-23T20:23:14.836" v="4257" actId="18676"/>
        <pc:sldMkLst>
          <pc:docMk/>
          <pc:sldMk cId="1945631211" sldId="8263"/>
        </pc:sldMkLst>
      </pc:sldChg>
      <pc:sldChg chg="del">
        <pc:chgData name="Praveen Namakkal Mohankumar" userId="8059d15b-4f8c-44f0-86d6-597a7b49ae19" providerId="ADAL" clId="{BDB03D16-A34D-364E-ACE8-9481A7C1E651}" dt="2024-05-23T20:23:14.836" v="4257" actId="18676"/>
        <pc:sldMkLst>
          <pc:docMk/>
          <pc:sldMk cId="3697520584" sldId="8264"/>
        </pc:sldMkLst>
      </pc:sldChg>
      <pc:sldChg chg="del">
        <pc:chgData name="Praveen Namakkal Mohankumar" userId="8059d15b-4f8c-44f0-86d6-597a7b49ae19" providerId="ADAL" clId="{BDB03D16-A34D-364E-ACE8-9481A7C1E651}" dt="2024-05-23T20:23:14.836" v="4257" actId="18676"/>
        <pc:sldMkLst>
          <pc:docMk/>
          <pc:sldMk cId="954261972" sldId="8266"/>
        </pc:sldMkLst>
      </pc:sldChg>
      <pc:sldChg chg="del">
        <pc:chgData name="Praveen Namakkal Mohankumar" userId="8059d15b-4f8c-44f0-86d6-597a7b49ae19" providerId="ADAL" clId="{BDB03D16-A34D-364E-ACE8-9481A7C1E651}" dt="2024-05-23T20:23:14.836" v="4257" actId="18676"/>
        <pc:sldMkLst>
          <pc:docMk/>
          <pc:sldMk cId="926585329" sldId="8268"/>
        </pc:sldMkLst>
      </pc:sldChg>
      <pc:sldChg chg="del">
        <pc:chgData name="Praveen Namakkal Mohankumar" userId="8059d15b-4f8c-44f0-86d6-597a7b49ae19" providerId="ADAL" clId="{BDB03D16-A34D-364E-ACE8-9481A7C1E651}" dt="2024-05-23T20:23:14.836" v="4257" actId="18676"/>
        <pc:sldMkLst>
          <pc:docMk/>
          <pc:sldMk cId="4081491733" sldId="8269"/>
        </pc:sldMkLst>
      </pc:sldChg>
      <pc:sldChg chg="del">
        <pc:chgData name="Praveen Namakkal Mohankumar" userId="8059d15b-4f8c-44f0-86d6-597a7b49ae19" providerId="ADAL" clId="{BDB03D16-A34D-364E-ACE8-9481A7C1E651}" dt="2024-05-23T20:23:14.836" v="4257" actId="18676"/>
        <pc:sldMkLst>
          <pc:docMk/>
          <pc:sldMk cId="1256871135" sldId="8270"/>
        </pc:sldMkLst>
      </pc:sldChg>
      <pc:sldChg chg="del">
        <pc:chgData name="Praveen Namakkal Mohankumar" userId="8059d15b-4f8c-44f0-86d6-597a7b49ae19" providerId="ADAL" clId="{BDB03D16-A34D-364E-ACE8-9481A7C1E651}" dt="2024-05-23T20:23:14.836" v="4257" actId="18676"/>
        <pc:sldMkLst>
          <pc:docMk/>
          <pc:sldMk cId="188241519" sldId="8271"/>
        </pc:sldMkLst>
      </pc:sldChg>
      <pc:sldChg chg="del">
        <pc:chgData name="Praveen Namakkal Mohankumar" userId="8059d15b-4f8c-44f0-86d6-597a7b49ae19" providerId="ADAL" clId="{BDB03D16-A34D-364E-ACE8-9481A7C1E651}" dt="2024-05-23T20:23:14.836" v="4257" actId="18676"/>
        <pc:sldMkLst>
          <pc:docMk/>
          <pc:sldMk cId="2710151779" sldId="8272"/>
        </pc:sldMkLst>
      </pc:sldChg>
      <pc:sldChg chg="del">
        <pc:chgData name="Praveen Namakkal Mohankumar" userId="8059d15b-4f8c-44f0-86d6-597a7b49ae19" providerId="ADAL" clId="{BDB03D16-A34D-364E-ACE8-9481A7C1E651}" dt="2024-05-23T20:23:14.836" v="4257" actId="18676"/>
        <pc:sldMkLst>
          <pc:docMk/>
          <pc:sldMk cId="1309518999" sldId="8273"/>
        </pc:sldMkLst>
      </pc:sldChg>
      <pc:sldChg chg="del">
        <pc:chgData name="Praveen Namakkal Mohankumar" userId="8059d15b-4f8c-44f0-86d6-597a7b49ae19" providerId="ADAL" clId="{BDB03D16-A34D-364E-ACE8-9481A7C1E651}" dt="2024-05-23T20:23:14.836" v="4257" actId="18676"/>
        <pc:sldMkLst>
          <pc:docMk/>
          <pc:sldMk cId="2186274290" sldId="8274"/>
        </pc:sldMkLst>
      </pc:sldChg>
      <pc:sldChg chg="del">
        <pc:chgData name="Praveen Namakkal Mohankumar" userId="8059d15b-4f8c-44f0-86d6-597a7b49ae19" providerId="ADAL" clId="{BDB03D16-A34D-364E-ACE8-9481A7C1E651}" dt="2024-05-23T20:23:14.836" v="4257" actId="18676"/>
        <pc:sldMkLst>
          <pc:docMk/>
          <pc:sldMk cId="2087334029" sldId="8275"/>
        </pc:sldMkLst>
      </pc:sldChg>
      <pc:sldChg chg="del">
        <pc:chgData name="Praveen Namakkal Mohankumar" userId="8059d15b-4f8c-44f0-86d6-597a7b49ae19" providerId="ADAL" clId="{BDB03D16-A34D-364E-ACE8-9481A7C1E651}" dt="2024-05-23T20:23:14.836" v="4257" actId="18676"/>
        <pc:sldMkLst>
          <pc:docMk/>
          <pc:sldMk cId="3428364545" sldId="8276"/>
        </pc:sldMkLst>
      </pc:sldChg>
      <pc:sldChg chg="del">
        <pc:chgData name="Praveen Namakkal Mohankumar" userId="8059d15b-4f8c-44f0-86d6-597a7b49ae19" providerId="ADAL" clId="{BDB03D16-A34D-364E-ACE8-9481A7C1E651}" dt="2024-05-23T20:23:14.836" v="4257" actId="18676"/>
        <pc:sldMkLst>
          <pc:docMk/>
          <pc:sldMk cId="3136536079" sldId="8277"/>
        </pc:sldMkLst>
      </pc:sldChg>
      <pc:sldChg chg="modSp del mod">
        <pc:chgData name="Praveen Namakkal Mohankumar" userId="8059d15b-4f8c-44f0-86d6-597a7b49ae19" providerId="ADAL" clId="{BDB03D16-A34D-364E-ACE8-9481A7C1E651}" dt="2024-05-23T20:23:14.836" v="4257" actId="18676"/>
        <pc:sldMkLst>
          <pc:docMk/>
          <pc:sldMk cId="2767012889" sldId="8278"/>
        </pc:sldMkLst>
        <pc:spChg chg="mod">
          <ac:chgData name="Praveen Namakkal Mohankumar" userId="8059d15b-4f8c-44f0-86d6-597a7b49ae19" providerId="ADAL" clId="{BDB03D16-A34D-364E-ACE8-9481A7C1E651}" dt="2024-05-23T05:33:36.850" v="1573" actId="1037"/>
          <ac:spMkLst>
            <pc:docMk/>
            <pc:sldMk cId="2767012889" sldId="8278"/>
            <ac:spMk id="60" creationId="{A37D37A8-2AE5-6E09-322D-2B86A1D42070}"/>
          </ac:spMkLst>
        </pc:spChg>
      </pc:sldChg>
      <pc:sldChg chg="del">
        <pc:chgData name="Praveen Namakkal Mohankumar" userId="8059d15b-4f8c-44f0-86d6-597a7b49ae19" providerId="ADAL" clId="{BDB03D16-A34D-364E-ACE8-9481A7C1E651}" dt="2024-05-23T20:23:14.836" v="4257" actId="18676"/>
        <pc:sldMkLst>
          <pc:docMk/>
          <pc:sldMk cId="209924970" sldId="8279"/>
        </pc:sldMkLst>
      </pc:sldChg>
      <pc:sldChg chg="del">
        <pc:chgData name="Praveen Namakkal Mohankumar" userId="8059d15b-4f8c-44f0-86d6-597a7b49ae19" providerId="ADAL" clId="{BDB03D16-A34D-364E-ACE8-9481A7C1E651}" dt="2024-05-23T20:23:14.836" v="4257" actId="18676"/>
        <pc:sldMkLst>
          <pc:docMk/>
          <pc:sldMk cId="821627449" sldId="8280"/>
        </pc:sldMkLst>
      </pc:sldChg>
      <pc:sldChg chg="add del setBg">
        <pc:chgData name="Praveen Namakkal Mohankumar" userId="8059d15b-4f8c-44f0-86d6-597a7b49ae19" providerId="ADAL" clId="{BDB03D16-A34D-364E-ACE8-9481A7C1E651}" dt="2024-05-23T03:35:17.462" v="278" actId="2696"/>
        <pc:sldMkLst>
          <pc:docMk/>
          <pc:sldMk cId="1446822172" sldId="8281"/>
        </pc:sldMkLst>
      </pc:sldChg>
      <pc:sldChg chg="add del">
        <pc:chgData name="Praveen Namakkal Mohankumar" userId="8059d15b-4f8c-44f0-86d6-597a7b49ae19" providerId="ADAL" clId="{BDB03D16-A34D-364E-ACE8-9481A7C1E651}" dt="2024-05-23T03:35:55.491" v="285" actId="2890"/>
        <pc:sldMkLst>
          <pc:docMk/>
          <pc:sldMk cId="3296738794" sldId="8281"/>
        </pc:sldMkLst>
      </pc:sldChg>
      <pc:sldChg chg="addSp delSp modSp add mod setBg addAnim delAnim modAnim">
        <pc:chgData name="Praveen Namakkal Mohankumar" userId="8059d15b-4f8c-44f0-86d6-597a7b49ae19" providerId="ADAL" clId="{BDB03D16-A34D-364E-ACE8-9481A7C1E651}" dt="2024-05-23T04:50:36.668" v="1445"/>
        <pc:sldMkLst>
          <pc:docMk/>
          <pc:sldMk cId="3794843053" sldId="8281"/>
        </pc:sldMkLst>
        <pc:spChg chg="add del">
          <ac:chgData name="Praveen Namakkal Mohankumar" userId="8059d15b-4f8c-44f0-86d6-597a7b49ae19" providerId="ADAL" clId="{BDB03D16-A34D-364E-ACE8-9481A7C1E651}" dt="2024-05-23T03:39:50.111" v="323" actId="478"/>
          <ac:spMkLst>
            <pc:docMk/>
            <pc:sldMk cId="3794843053" sldId="8281"/>
            <ac:spMk id="4" creationId="{2123AE4C-ACD7-D1C6-24A0-FECD3EDC1809}"/>
          </ac:spMkLst>
        </pc:spChg>
        <pc:spChg chg="add mod">
          <ac:chgData name="Praveen Namakkal Mohankumar" userId="8059d15b-4f8c-44f0-86d6-597a7b49ae19" providerId="ADAL" clId="{BDB03D16-A34D-364E-ACE8-9481A7C1E651}" dt="2024-05-23T03:39:35.129" v="314"/>
          <ac:spMkLst>
            <pc:docMk/>
            <pc:sldMk cId="3794843053" sldId="8281"/>
            <ac:spMk id="7" creationId="{75B41897-2923-1D6F-7E2B-45608558CD08}"/>
          </ac:spMkLst>
        </pc:spChg>
        <pc:spChg chg="mod">
          <ac:chgData name="Praveen Namakkal Mohankumar" userId="8059d15b-4f8c-44f0-86d6-597a7b49ae19" providerId="ADAL" clId="{BDB03D16-A34D-364E-ACE8-9481A7C1E651}" dt="2024-05-23T03:36:31.575" v="312" actId="20577"/>
          <ac:spMkLst>
            <pc:docMk/>
            <pc:sldMk cId="3794843053" sldId="8281"/>
            <ac:spMk id="11" creationId="{00000000-0000-0000-0000-000000000000}"/>
          </ac:spMkLst>
        </pc:spChg>
        <pc:spChg chg="add mod">
          <ac:chgData name="Praveen Namakkal Mohankumar" userId="8059d15b-4f8c-44f0-86d6-597a7b49ae19" providerId="ADAL" clId="{BDB03D16-A34D-364E-ACE8-9481A7C1E651}" dt="2024-05-23T03:39:35.129" v="314"/>
          <ac:spMkLst>
            <pc:docMk/>
            <pc:sldMk cId="3794843053" sldId="8281"/>
            <ac:spMk id="13" creationId="{257BA3A3-EB80-982E-B5CA-B725DA555A5A}"/>
          </ac:spMkLst>
        </pc:spChg>
        <pc:spChg chg="add mod">
          <ac:chgData name="Praveen Namakkal Mohankumar" userId="8059d15b-4f8c-44f0-86d6-597a7b49ae19" providerId="ADAL" clId="{BDB03D16-A34D-364E-ACE8-9481A7C1E651}" dt="2024-05-23T03:39:35.129" v="314"/>
          <ac:spMkLst>
            <pc:docMk/>
            <pc:sldMk cId="3794843053" sldId="8281"/>
            <ac:spMk id="14" creationId="{E8B7E96F-5FCF-F1F8-EACA-94FAE0C7C94E}"/>
          </ac:spMkLst>
        </pc:spChg>
        <pc:spChg chg="add mod">
          <ac:chgData name="Praveen Namakkal Mohankumar" userId="8059d15b-4f8c-44f0-86d6-597a7b49ae19" providerId="ADAL" clId="{BDB03D16-A34D-364E-ACE8-9481A7C1E651}" dt="2024-05-23T03:39:35.129" v="314"/>
          <ac:spMkLst>
            <pc:docMk/>
            <pc:sldMk cId="3794843053" sldId="8281"/>
            <ac:spMk id="15" creationId="{98E9799E-2152-5791-868C-30A57658C4D5}"/>
          </ac:spMkLst>
        </pc:spChg>
        <pc:spChg chg="add del">
          <ac:chgData name="Praveen Namakkal Mohankumar" userId="8059d15b-4f8c-44f0-86d6-597a7b49ae19" providerId="ADAL" clId="{BDB03D16-A34D-364E-ACE8-9481A7C1E651}" dt="2024-05-23T03:39:50.111" v="323" actId="478"/>
          <ac:spMkLst>
            <pc:docMk/>
            <pc:sldMk cId="3794843053" sldId="8281"/>
            <ac:spMk id="21" creationId="{52700FD1-6E72-7B81-ABC6-AE9B352CA8F0}"/>
          </ac:spMkLst>
        </pc:spChg>
        <pc:spChg chg="add mod">
          <ac:chgData name="Praveen Namakkal Mohankumar" userId="8059d15b-4f8c-44f0-86d6-597a7b49ae19" providerId="ADAL" clId="{BDB03D16-A34D-364E-ACE8-9481A7C1E651}" dt="2024-05-23T03:39:35.129" v="314"/>
          <ac:spMkLst>
            <pc:docMk/>
            <pc:sldMk cId="3794843053" sldId="8281"/>
            <ac:spMk id="29" creationId="{B5EB3AD7-6D67-6966-DA75-F46C949AC7AF}"/>
          </ac:spMkLst>
        </pc:spChg>
        <pc:spChg chg="add mod">
          <ac:chgData name="Praveen Namakkal Mohankumar" userId="8059d15b-4f8c-44f0-86d6-597a7b49ae19" providerId="ADAL" clId="{BDB03D16-A34D-364E-ACE8-9481A7C1E651}" dt="2024-05-23T03:39:35.129" v="314"/>
          <ac:spMkLst>
            <pc:docMk/>
            <pc:sldMk cId="3794843053" sldId="8281"/>
            <ac:spMk id="30" creationId="{E0311E0F-B92F-B692-B6FD-3B6ED5971AE3}"/>
          </ac:spMkLst>
        </pc:spChg>
        <pc:spChg chg="add mod">
          <ac:chgData name="Praveen Namakkal Mohankumar" userId="8059d15b-4f8c-44f0-86d6-597a7b49ae19" providerId="ADAL" clId="{BDB03D16-A34D-364E-ACE8-9481A7C1E651}" dt="2024-05-23T03:41:32.855" v="433" actId="14100"/>
          <ac:spMkLst>
            <pc:docMk/>
            <pc:sldMk cId="3794843053" sldId="8281"/>
            <ac:spMk id="34" creationId="{4B86D7B2-2074-511B-3E57-9AFD587A1FB5}"/>
          </ac:spMkLst>
        </pc:spChg>
        <pc:spChg chg="add mod">
          <ac:chgData name="Praveen Namakkal Mohankumar" userId="8059d15b-4f8c-44f0-86d6-597a7b49ae19" providerId="ADAL" clId="{BDB03D16-A34D-364E-ACE8-9481A7C1E651}" dt="2024-05-23T03:41:52.902" v="439" actId="14100"/>
          <ac:spMkLst>
            <pc:docMk/>
            <pc:sldMk cId="3794843053" sldId="8281"/>
            <ac:spMk id="35" creationId="{483A8370-4116-81BC-E92E-FEC28DEAFCE1}"/>
          </ac:spMkLst>
        </pc:spChg>
        <pc:spChg chg="add mod">
          <ac:chgData name="Praveen Namakkal Mohankumar" userId="8059d15b-4f8c-44f0-86d6-597a7b49ae19" providerId="ADAL" clId="{BDB03D16-A34D-364E-ACE8-9481A7C1E651}" dt="2024-05-23T03:41:29.450" v="432" actId="1035"/>
          <ac:spMkLst>
            <pc:docMk/>
            <pc:sldMk cId="3794843053" sldId="8281"/>
            <ac:spMk id="36" creationId="{6715939F-79F7-FFD6-6C01-B4836E7E23A9}"/>
          </ac:spMkLst>
        </pc:spChg>
        <pc:spChg chg="add mod">
          <ac:chgData name="Praveen Namakkal Mohankumar" userId="8059d15b-4f8c-44f0-86d6-597a7b49ae19" providerId="ADAL" clId="{BDB03D16-A34D-364E-ACE8-9481A7C1E651}" dt="2024-05-23T03:42:57.567" v="478" actId="1035"/>
          <ac:spMkLst>
            <pc:docMk/>
            <pc:sldMk cId="3794843053" sldId="8281"/>
            <ac:spMk id="37" creationId="{221BC9D0-182C-B88A-AF79-D36AA9ADFBF5}"/>
          </ac:spMkLst>
        </pc:spChg>
        <pc:spChg chg="add mod">
          <ac:chgData name="Praveen Namakkal Mohankumar" userId="8059d15b-4f8c-44f0-86d6-597a7b49ae19" providerId="ADAL" clId="{BDB03D16-A34D-364E-ACE8-9481A7C1E651}" dt="2024-05-23T03:40:16.308" v="361" actId="1035"/>
          <ac:spMkLst>
            <pc:docMk/>
            <pc:sldMk cId="3794843053" sldId="8281"/>
            <ac:spMk id="38" creationId="{E7529D57-29BF-B276-EA37-9D7061672FED}"/>
          </ac:spMkLst>
        </pc:spChg>
        <pc:spChg chg="add mod">
          <ac:chgData name="Praveen Namakkal Mohankumar" userId="8059d15b-4f8c-44f0-86d6-597a7b49ae19" providerId="ADAL" clId="{BDB03D16-A34D-364E-ACE8-9481A7C1E651}" dt="2024-05-23T03:40:16.308" v="361" actId="1035"/>
          <ac:spMkLst>
            <pc:docMk/>
            <pc:sldMk cId="3794843053" sldId="8281"/>
            <ac:spMk id="39" creationId="{05329731-C231-8307-1267-837DA39A3466}"/>
          </ac:spMkLst>
        </pc:spChg>
        <pc:spChg chg="add mod">
          <ac:chgData name="Praveen Namakkal Mohankumar" userId="8059d15b-4f8c-44f0-86d6-597a7b49ae19" providerId="ADAL" clId="{BDB03D16-A34D-364E-ACE8-9481A7C1E651}" dt="2024-05-23T03:40:16.308" v="361" actId="1035"/>
          <ac:spMkLst>
            <pc:docMk/>
            <pc:sldMk cId="3794843053" sldId="8281"/>
            <ac:spMk id="40" creationId="{1A6E87F6-0041-9B15-A53D-559419981E7F}"/>
          </ac:spMkLst>
        </pc:spChg>
        <pc:spChg chg="add mod">
          <ac:chgData name="Praveen Namakkal Mohankumar" userId="8059d15b-4f8c-44f0-86d6-597a7b49ae19" providerId="ADAL" clId="{BDB03D16-A34D-364E-ACE8-9481A7C1E651}" dt="2024-05-23T03:40:20.511" v="373" actId="20577"/>
          <ac:spMkLst>
            <pc:docMk/>
            <pc:sldMk cId="3794843053" sldId="8281"/>
            <ac:spMk id="41" creationId="{4CDDC0B3-D9ED-9DBB-90F0-50E169E95E96}"/>
          </ac:spMkLst>
        </pc:spChg>
        <pc:spChg chg="add del mod">
          <ac:chgData name="Praveen Namakkal Mohankumar" userId="8059d15b-4f8c-44f0-86d6-597a7b49ae19" providerId="ADAL" clId="{BDB03D16-A34D-364E-ACE8-9481A7C1E651}" dt="2024-05-23T03:40:10.926" v="341" actId="478"/>
          <ac:spMkLst>
            <pc:docMk/>
            <pc:sldMk cId="3794843053" sldId="8281"/>
            <ac:spMk id="42" creationId="{6CBCDB9F-D289-5D2E-0EA8-B5342D2A89FF}"/>
          </ac:spMkLst>
        </pc:spChg>
        <pc:spChg chg="add del">
          <ac:chgData name="Praveen Namakkal Mohankumar" userId="8059d15b-4f8c-44f0-86d6-597a7b49ae19" providerId="ADAL" clId="{BDB03D16-A34D-364E-ACE8-9481A7C1E651}" dt="2024-05-23T03:39:50.111" v="323" actId="478"/>
          <ac:spMkLst>
            <pc:docMk/>
            <pc:sldMk cId="3794843053" sldId="8281"/>
            <ac:spMk id="61" creationId="{A0936BED-8407-6F04-1190-96C40FF71D20}"/>
          </ac:spMkLst>
        </pc:spChg>
        <pc:spChg chg="add del">
          <ac:chgData name="Praveen Namakkal Mohankumar" userId="8059d15b-4f8c-44f0-86d6-597a7b49ae19" providerId="ADAL" clId="{BDB03D16-A34D-364E-ACE8-9481A7C1E651}" dt="2024-05-23T03:39:50.111" v="323" actId="478"/>
          <ac:spMkLst>
            <pc:docMk/>
            <pc:sldMk cId="3794843053" sldId="8281"/>
            <ac:spMk id="62" creationId="{26DFF97F-A1AD-24A8-0CC9-040B618489E3}"/>
          </ac:spMkLst>
        </pc:spChg>
        <pc:spChg chg="add del">
          <ac:chgData name="Praveen Namakkal Mohankumar" userId="8059d15b-4f8c-44f0-86d6-597a7b49ae19" providerId="ADAL" clId="{BDB03D16-A34D-364E-ACE8-9481A7C1E651}" dt="2024-05-23T03:39:50.111" v="323" actId="478"/>
          <ac:spMkLst>
            <pc:docMk/>
            <pc:sldMk cId="3794843053" sldId="8281"/>
            <ac:spMk id="64" creationId="{CD064D32-B973-6B5F-A8D1-7366A30618C6}"/>
          </ac:spMkLst>
        </pc:spChg>
        <pc:spChg chg="add del">
          <ac:chgData name="Praveen Namakkal Mohankumar" userId="8059d15b-4f8c-44f0-86d6-597a7b49ae19" providerId="ADAL" clId="{BDB03D16-A34D-364E-ACE8-9481A7C1E651}" dt="2024-05-23T03:39:50.111" v="323" actId="478"/>
          <ac:spMkLst>
            <pc:docMk/>
            <pc:sldMk cId="3794843053" sldId="8281"/>
            <ac:spMk id="67" creationId="{D97D55B0-2CD6-F79D-1F7A-B26D524F675C}"/>
          </ac:spMkLst>
        </pc:spChg>
        <pc:grpChg chg="add del">
          <ac:chgData name="Praveen Namakkal Mohankumar" userId="8059d15b-4f8c-44f0-86d6-597a7b49ae19" providerId="ADAL" clId="{BDB03D16-A34D-364E-ACE8-9481A7C1E651}" dt="2024-05-23T03:39:50.111" v="323" actId="478"/>
          <ac:grpSpMkLst>
            <pc:docMk/>
            <pc:sldMk cId="3794843053" sldId="8281"/>
            <ac:grpSpMk id="55" creationId="{FDBE9C28-08AA-A28B-EF67-8544C66B3BB3}"/>
          </ac:grpSpMkLst>
        </pc:grpChg>
        <pc:grpChg chg="add del">
          <ac:chgData name="Praveen Namakkal Mohankumar" userId="8059d15b-4f8c-44f0-86d6-597a7b49ae19" providerId="ADAL" clId="{BDB03D16-A34D-364E-ACE8-9481A7C1E651}" dt="2024-05-23T03:39:50.111" v="323" actId="478"/>
          <ac:grpSpMkLst>
            <pc:docMk/>
            <pc:sldMk cId="3794843053" sldId="8281"/>
            <ac:grpSpMk id="56" creationId="{AA2047B8-ED1A-5CCF-9648-35B940C81635}"/>
          </ac:grpSpMkLst>
        </pc:grpChg>
        <pc:grpChg chg="add del">
          <ac:chgData name="Praveen Namakkal Mohankumar" userId="8059d15b-4f8c-44f0-86d6-597a7b49ae19" providerId="ADAL" clId="{BDB03D16-A34D-364E-ACE8-9481A7C1E651}" dt="2024-05-23T03:39:50.111" v="323" actId="478"/>
          <ac:grpSpMkLst>
            <pc:docMk/>
            <pc:sldMk cId="3794843053" sldId="8281"/>
            <ac:grpSpMk id="58" creationId="{42975BD3-0A91-22C3-99D3-22AFEA7276FD}"/>
          </ac:grpSpMkLst>
        </pc:grpChg>
        <pc:grpChg chg="add del">
          <ac:chgData name="Praveen Namakkal Mohankumar" userId="8059d15b-4f8c-44f0-86d6-597a7b49ae19" providerId="ADAL" clId="{BDB03D16-A34D-364E-ACE8-9481A7C1E651}" dt="2024-05-23T03:39:50.111" v="323" actId="478"/>
          <ac:grpSpMkLst>
            <pc:docMk/>
            <pc:sldMk cId="3794843053" sldId="8281"/>
            <ac:grpSpMk id="59" creationId="{6E401836-65C7-E4EB-858C-0A6B7D36709D}"/>
          </ac:grpSpMkLst>
        </pc:grpChg>
        <pc:grpChg chg="add del">
          <ac:chgData name="Praveen Namakkal Mohankumar" userId="8059d15b-4f8c-44f0-86d6-597a7b49ae19" providerId="ADAL" clId="{BDB03D16-A34D-364E-ACE8-9481A7C1E651}" dt="2024-05-23T03:39:50.111" v="323" actId="478"/>
          <ac:grpSpMkLst>
            <pc:docMk/>
            <pc:sldMk cId="3794843053" sldId="8281"/>
            <ac:grpSpMk id="68" creationId="{2C889AF8-87BE-A19A-C8EB-ACC93877B75F}"/>
          </ac:grpSpMkLst>
        </pc:grpChg>
        <pc:picChg chg="add del mod">
          <ac:chgData name="Praveen Namakkal Mohankumar" userId="8059d15b-4f8c-44f0-86d6-597a7b49ae19" providerId="ADAL" clId="{BDB03D16-A34D-364E-ACE8-9481A7C1E651}" dt="2024-05-23T04:50:36.507" v="1444" actId="478"/>
          <ac:picMkLst>
            <pc:docMk/>
            <pc:sldMk cId="3794843053" sldId="8281"/>
            <ac:picMk id="5" creationId="{CAB5CC40-92E8-52DE-270E-424F66FDC3CE}"/>
          </ac:picMkLst>
        </pc:picChg>
        <pc:picChg chg="add del">
          <ac:chgData name="Praveen Namakkal Mohankumar" userId="8059d15b-4f8c-44f0-86d6-597a7b49ae19" providerId="ADAL" clId="{BDB03D16-A34D-364E-ACE8-9481A7C1E651}" dt="2024-05-23T03:39:50.111" v="323" actId="478"/>
          <ac:picMkLst>
            <pc:docMk/>
            <pc:sldMk cId="3794843053" sldId="8281"/>
            <ac:picMk id="20" creationId="{8E81FC15-5797-BF84-435C-764C0D795DC7}"/>
          </ac:picMkLst>
        </pc:picChg>
        <pc:picChg chg="add mod">
          <ac:chgData name="Praveen Namakkal Mohankumar" userId="8059d15b-4f8c-44f0-86d6-597a7b49ae19" providerId="ADAL" clId="{BDB03D16-A34D-364E-ACE8-9481A7C1E651}" dt="2024-05-23T03:39:41.276" v="317"/>
          <ac:picMkLst>
            <pc:docMk/>
            <pc:sldMk cId="3794843053" sldId="8281"/>
            <ac:picMk id="31" creationId="{BC467FF8-BEEF-C99C-7D0F-11E6842C84C6}"/>
          </ac:picMkLst>
        </pc:picChg>
        <pc:picChg chg="add mod">
          <ac:chgData name="Praveen Namakkal Mohankumar" userId="8059d15b-4f8c-44f0-86d6-597a7b49ae19" providerId="ADAL" clId="{BDB03D16-A34D-364E-ACE8-9481A7C1E651}" dt="2024-05-23T03:39:46.354" v="321"/>
          <ac:picMkLst>
            <pc:docMk/>
            <pc:sldMk cId="3794843053" sldId="8281"/>
            <ac:picMk id="32" creationId="{039B17D6-3B50-CF9C-C4FA-FB64B57C195E}"/>
          </ac:picMkLst>
        </pc:picChg>
        <pc:picChg chg="add mod">
          <ac:chgData name="Praveen Namakkal Mohankumar" userId="8059d15b-4f8c-44f0-86d6-597a7b49ae19" providerId="ADAL" clId="{BDB03D16-A34D-364E-ACE8-9481A7C1E651}" dt="2024-05-23T03:39:51.463" v="324"/>
          <ac:picMkLst>
            <pc:docMk/>
            <pc:sldMk cId="3794843053" sldId="8281"/>
            <ac:picMk id="33" creationId="{E4DCAF82-AD0B-CEAF-B62D-274D690676C1}"/>
          </ac:picMkLst>
        </pc:picChg>
        <pc:picChg chg="add mod">
          <ac:chgData name="Praveen Namakkal Mohankumar" userId="8059d15b-4f8c-44f0-86d6-597a7b49ae19" providerId="ADAL" clId="{BDB03D16-A34D-364E-ACE8-9481A7C1E651}" dt="2024-05-23T04:50:36.668" v="1445"/>
          <ac:picMkLst>
            <pc:docMk/>
            <pc:sldMk cId="3794843053" sldId="8281"/>
            <ac:picMk id="43" creationId="{F8CD91FD-7469-0CD1-BAD8-BAC898FBE22F}"/>
          </ac:picMkLst>
        </pc:picChg>
        <pc:cxnChg chg="add del">
          <ac:chgData name="Praveen Namakkal Mohankumar" userId="8059d15b-4f8c-44f0-86d6-597a7b49ae19" providerId="ADAL" clId="{BDB03D16-A34D-364E-ACE8-9481A7C1E651}" dt="2024-05-23T03:39:50.111" v="323" actId="478"/>
          <ac:cxnSpMkLst>
            <pc:docMk/>
            <pc:sldMk cId="3794843053" sldId="8281"/>
            <ac:cxnSpMk id="19" creationId="{771670F8-DA01-E307-C6F0-052984D67C0C}"/>
          </ac:cxnSpMkLst>
        </pc:cxnChg>
      </pc:sldChg>
      <pc:sldChg chg="addSp delSp modSp add mod delAnim modAnim">
        <pc:chgData name="Praveen Namakkal Mohankumar" userId="8059d15b-4f8c-44f0-86d6-597a7b49ae19" providerId="ADAL" clId="{BDB03D16-A34D-364E-ACE8-9481A7C1E651}" dt="2024-05-23T18:18:26.659" v="3883"/>
        <pc:sldMkLst>
          <pc:docMk/>
          <pc:sldMk cId="745404430" sldId="8282"/>
        </pc:sldMkLst>
        <pc:spChg chg="add del mod">
          <ac:chgData name="Praveen Namakkal Mohankumar" userId="8059d15b-4f8c-44f0-86d6-597a7b49ae19" providerId="ADAL" clId="{BDB03D16-A34D-364E-ACE8-9481A7C1E651}" dt="2024-05-23T03:48:05.449" v="513" actId="478"/>
          <ac:spMkLst>
            <pc:docMk/>
            <pc:sldMk cId="745404430" sldId="8282"/>
            <ac:spMk id="10" creationId="{F581ED74-1E4E-C0F0-BD55-78C79EA2E24B}"/>
          </ac:spMkLst>
        </pc:spChg>
        <pc:spChg chg="mod">
          <ac:chgData name="Praveen Namakkal Mohankumar" userId="8059d15b-4f8c-44f0-86d6-597a7b49ae19" providerId="ADAL" clId="{BDB03D16-A34D-364E-ACE8-9481A7C1E651}" dt="2024-05-23T03:43:52.087" v="488"/>
          <ac:spMkLst>
            <pc:docMk/>
            <pc:sldMk cId="745404430" sldId="8282"/>
            <ac:spMk id="11" creationId="{00000000-0000-0000-0000-000000000000}"/>
          </ac:spMkLst>
        </pc:spChg>
        <pc:spChg chg="add del mod">
          <ac:chgData name="Praveen Namakkal Mohankumar" userId="8059d15b-4f8c-44f0-86d6-597a7b49ae19" providerId="ADAL" clId="{BDB03D16-A34D-364E-ACE8-9481A7C1E651}" dt="2024-05-23T03:48:05.449" v="513" actId="478"/>
          <ac:spMkLst>
            <pc:docMk/>
            <pc:sldMk cId="745404430" sldId="8282"/>
            <ac:spMk id="12" creationId="{06FBFF6B-E1EE-BE23-450A-A555AC97C359}"/>
          </ac:spMkLst>
        </pc:spChg>
        <pc:spChg chg="add del mod">
          <ac:chgData name="Praveen Namakkal Mohankumar" userId="8059d15b-4f8c-44f0-86d6-597a7b49ae19" providerId="ADAL" clId="{BDB03D16-A34D-364E-ACE8-9481A7C1E651}" dt="2024-05-23T03:48:05.449" v="513" actId="478"/>
          <ac:spMkLst>
            <pc:docMk/>
            <pc:sldMk cId="745404430" sldId="8282"/>
            <ac:spMk id="13" creationId="{1D69F242-9C2C-D39D-5E96-FA88F97A1670}"/>
          </ac:spMkLst>
        </pc:spChg>
        <pc:spChg chg="add del mod">
          <ac:chgData name="Praveen Namakkal Mohankumar" userId="8059d15b-4f8c-44f0-86d6-597a7b49ae19" providerId="ADAL" clId="{BDB03D16-A34D-364E-ACE8-9481A7C1E651}" dt="2024-05-23T03:48:05.449" v="513" actId="478"/>
          <ac:spMkLst>
            <pc:docMk/>
            <pc:sldMk cId="745404430" sldId="8282"/>
            <ac:spMk id="14" creationId="{A5B21756-3CEC-9FAB-7299-C836218FC016}"/>
          </ac:spMkLst>
        </pc:spChg>
        <pc:spChg chg="add del mod">
          <ac:chgData name="Praveen Namakkal Mohankumar" userId="8059d15b-4f8c-44f0-86d6-597a7b49ae19" providerId="ADAL" clId="{BDB03D16-A34D-364E-ACE8-9481A7C1E651}" dt="2024-05-23T03:48:05.449" v="513" actId="478"/>
          <ac:spMkLst>
            <pc:docMk/>
            <pc:sldMk cId="745404430" sldId="8282"/>
            <ac:spMk id="15" creationId="{C925EE49-AE60-F3AA-343C-B84C88799EF4}"/>
          </ac:spMkLst>
        </pc:spChg>
        <pc:spChg chg="add del mod">
          <ac:chgData name="Praveen Namakkal Mohankumar" userId="8059d15b-4f8c-44f0-86d6-597a7b49ae19" providerId="ADAL" clId="{BDB03D16-A34D-364E-ACE8-9481A7C1E651}" dt="2024-05-23T03:48:05.449" v="513" actId="478"/>
          <ac:spMkLst>
            <pc:docMk/>
            <pc:sldMk cId="745404430" sldId="8282"/>
            <ac:spMk id="27" creationId="{3FA883D0-1D45-31A5-37D1-8DD337010DD2}"/>
          </ac:spMkLst>
        </pc:spChg>
        <pc:spChg chg="add del mod">
          <ac:chgData name="Praveen Namakkal Mohankumar" userId="8059d15b-4f8c-44f0-86d6-597a7b49ae19" providerId="ADAL" clId="{BDB03D16-A34D-364E-ACE8-9481A7C1E651}" dt="2024-05-23T03:48:05.449" v="513" actId="478"/>
          <ac:spMkLst>
            <pc:docMk/>
            <pc:sldMk cId="745404430" sldId="8282"/>
            <ac:spMk id="28" creationId="{3E3FD625-8363-BFBD-D04D-7C8FE47351CD}"/>
          </ac:spMkLst>
        </pc:spChg>
        <pc:spChg chg="del">
          <ac:chgData name="Praveen Namakkal Mohankumar" userId="8059d15b-4f8c-44f0-86d6-597a7b49ae19" providerId="ADAL" clId="{BDB03D16-A34D-364E-ACE8-9481A7C1E651}" dt="2024-05-23T03:43:36.331" v="480" actId="478"/>
          <ac:spMkLst>
            <pc:docMk/>
            <pc:sldMk cId="745404430" sldId="8282"/>
            <ac:spMk id="34" creationId="{4B86D7B2-2074-511B-3E57-9AFD587A1FB5}"/>
          </ac:spMkLst>
        </pc:spChg>
        <pc:spChg chg="del">
          <ac:chgData name="Praveen Namakkal Mohankumar" userId="8059d15b-4f8c-44f0-86d6-597a7b49ae19" providerId="ADAL" clId="{BDB03D16-A34D-364E-ACE8-9481A7C1E651}" dt="2024-05-23T03:43:36.331" v="480" actId="478"/>
          <ac:spMkLst>
            <pc:docMk/>
            <pc:sldMk cId="745404430" sldId="8282"/>
            <ac:spMk id="35" creationId="{483A8370-4116-81BC-E92E-FEC28DEAFCE1}"/>
          </ac:spMkLst>
        </pc:spChg>
        <pc:spChg chg="del">
          <ac:chgData name="Praveen Namakkal Mohankumar" userId="8059d15b-4f8c-44f0-86d6-597a7b49ae19" providerId="ADAL" clId="{BDB03D16-A34D-364E-ACE8-9481A7C1E651}" dt="2024-05-23T03:43:36.331" v="480" actId="478"/>
          <ac:spMkLst>
            <pc:docMk/>
            <pc:sldMk cId="745404430" sldId="8282"/>
            <ac:spMk id="36" creationId="{6715939F-79F7-FFD6-6C01-B4836E7E23A9}"/>
          </ac:spMkLst>
        </pc:spChg>
        <pc:spChg chg="del">
          <ac:chgData name="Praveen Namakkal Mohankumar" userId="8059d15b-4f8c-44f0-86d6-597a7b49ae19" providerId="ADAL" clId="{BDB03D16-A34D-364E-ACE8-9481A7C1E651}" dt="2024-05-23T03:43:36.331" v="480" actId="478"/>
          <ac:spMkLst>
            <pc:docMk/>
            <pc:sldMk cId="745404430" sldId="8282"/>
            <ac:spMk id="37" creationId="{221BC9D0-182C-B88A-AF79-D36AA9ADFBF5}"/>
          </ac:spMkLst>
        </pc:spChg>
        <pc:spChg chg="del">
          <ac:chgData name="Praveen Namakkal Mohankumar" userId="8059d15b-4f8c-44f0-86d6-597a7b49ae19" providerId="ADAL" clId="{BDB03D16-A34D-364E-ACE8-9481A7C1E651}" dt="2024-05-23T03:43:36.331" v="480" actId="478"/>
          <ac:spMkLst>
            <pc:docMk/>
            <pc:sldMk cId="745404430" sldId="8282"/>
            <ac:spMk id="38" creationId="{E7529D57-29BF-B276-EA37-9D7061672FED}"/>
          </ac:spMkLst>
        </pc:spChg>
        <pc:spChg chg="del">
          <ac:chgData name="Praveen Namakkal Mohankumar" userId="8059d15b-4f8c-44f0-86d6-597a7b49ae19" providerId="ADAL" clId="{BDB03D16-A34D-364E-ACE8-9481A7C1E651}" dt="2024-05-23T03:43:36.331" v="480" actId="478"/>
          <ac:spMkLst>
            <pc:docMk/>
            <pc:sldMk cId="745404430" sldId="8282"/>
            <ac:spMk id="39" creationId="{05329731-C231-8307-1267-837DA39A3466}"/>
          </ac:spMkLst>
        </pc:spChg>
        <pc:spChg chg="del">
          <ac:chgData name="Praveen Namakkal Mohankumar" userId="8059d15b-4f8c-44f0-86d6-597a7b49ae19" providerId="ADAL" clId="{BDB03D16-A34D-364E-ACE8-9481A7C1E651}" dt="2024-05-23T03:43:36.331" v="480" actId="478"/>
          <ac:spMkLst>
            <pc:docMk/>
            <pc:sldMk cId="745404430" sldId="8282"/>
            <ac:spMk id="40" creationId="{1A6E87F6-0041-9B15-A53D-559419981E7F}"/>
          </ac:spMkLst>
        </pc:spChg>
        <pc:spChg chg="del">
          <ac:chgData name="Praveen Namakkal Mohankumar" userId="8059d15b-4f8c-44f0-86d6-597a7b49ae19" providerId="ADAL" clId="{BDB03D16-A34D-364E-ACE8-9481A7C1E651}" dt="2024-05-23T03:43:36.331" v="480" actId="478"/>
          <ac:spMkLst>
            <pc:docMk/>
            <pc:sldMk cId="745404430" sldId="8282"/>
            <ac:spMk id="41" creationId="{4CDDC0B3-D9ED-9DBB-90F0-50E169E95E96}"/>
          </ac:spMkLst>
        </pc:spChg>
        <pc:spChg chg="add del mod">
          <ac:chgData name="Praveen Namakkal Mohankumar" userId="8059d15b-4f8c-44f0-86d6-597a7b49ae19" providerId="ADAL" clId="{BDB03D16-A34D-364E-ACE8-9481A7C1E651}" dt="2024-05-23T03:52:27.588" v="619" actId="478"/>
          <ac:spMkLst>
            <pc:docMk/>
            <pc:sldMk cId="745404430" sldId="8282"/>
            <ac:spMk id="45" creationId="{AC66EA41-0E56-CECA-2469-E8AEF61E29F3}"/>
          </ac:spMkLst>
        </pc:spChg>
        <pc:spChg chg="add del mod">
          <ac:chgData name="Praveen Namakkal Mohankumar" userId="8059d15b-4f8c-44f0-86d6-597a7b49ae19" providerId="ADAL" clId="{BDB03D16-A34D-364E-ACE8-9481A7C1E651}" dt="2024-05-23T03:52:27.588" v="619" actId="478"/>
          <ac:spMkLst>
            <pc:docMk/>
            <pc:sldMk cId="745404430" sldId="8282"/>
            <ac:spMk id="46" creationId="{5DE8D064-B92E-D6A5-9720-CFDC25362ED4}"/>
          </ac:spMkLst>
        </pc:spChg>
        <pc:spChg chg="add del mod">
          <ac:chgData name="Praveen Namakkal Mohankumar" userId="8059d15b-4f8c-44f0-86d6-597a7b49ae19" providerId="ADAL" clId="{BDB03D16-A34D-364E-ACE8-9481A7C1E651}" dt="2024-05-23T03:52:27.588" v="619" actId="478"/>
          <ac:spMkLst>
            <pc:docMk/>
            <pc:sldMk cId="745404430" sldId="8282"/>
            <ac:spMk id="47" creationId="{FB8D1978-5AA8-6F5C-48F7-2279C32E533D}"/>
          </ac:spMkLst>
        </pc:spChg>
        <pc:spChg chg="add del mod">
          <ac:chgData name="Praveen Namakkal Mohankumar" userId="8059d15b-4f8c-44f0-86d6-597a7b49ae19" providerId="ADAL" clId="{BDB03D16-A34D-364E-ACE8-9481A7C1E651}" dt="2024-05-23T03:52:27.588" v="619" actId="478"/>
          <ac:spMkLst>
            <pc:docMk/>
            <pc:sldMk cId="745404430" sldId="8282"/>
            <ac:spMk id="48" creationId="{B365315D-1D17-825C-32F5-1B7D6C12075B}"/>
          </ac:spMkLst>
        </pc:spChg>
        <pc:spChg chg="add del mod">
          <ac:chgData name="Praveen Namakkal Mohankumar" userId="8059d15b-4f8c-44f0-86d6-597a7b49ae19" providerId="ADAL" clId="{BDB03D16-A34D-364E-ACE8-9481A7C1E651}" dt="2024-05-23T03:52:27.588" v="619" actId="478"/>
          <ac:spMkLst>
            <pc:docMk/>
            <pc:sldMk cId="745404430" sldId="8282"/>
            <ac:spMk id="49" creationId="{6087324D-C79E-6F08-1F3D-F86CC8B09C28}"/>
          </ac:spMkLst>
        </pc:spChg>
        <pc:spChg chg="add del mod">
          <ac:chgData name="Praveen Namakkal Mohankumar" userId="8059d15b-4f8c-44f0-86d6-597a7b49ae19" providerId="ADAL" clId="{BDB03D16-A34D-364E-ACE8-9481A7C1E651}" dt="2024-05-23T03:52:27.588" v="619" actId="478"/>
          <ac:spMkLst>
            <pc:docMk/>
            <pc:sldMk cId="745404430" sldId="8282"/>
            <ac:spMk id="50" creationId="{F0542A79-B72C-BBC9-9D9A-FC18CE767277}"/>
          </ac:spMkLst>
        </pc:spChg>
        <pc:spChg chg="add del mod">
          <ac:chgData name="Praveen Namakkal Mohankumar" userId="8059d15b-4f8c-44f0-86d6-597a7b49ae19" providerId="ADAL" clId="{BDB03D16-A34D-364E-ACE8-9481A7C1E651}" dt="2024-05-23T03:52:27.588" v="619" actId="478"/>
          <ac:spMkLst>
            <pc:docMk/>
            <pc:sldMk cId="745404430" sldId="8282"/>
            <ac:spMk id="51" creationId="{B5C1AC70-C459-FA96-7DCD-B443CA026403}"/>
          </ac:spMkLst>
        </pc:spChg>
        <pc:spChg chg="add del mod">
          <ac:chgData name="Praveen Namakkal Mohankumar" userId="8059d15b-4f8c-44f0-86d6-597a7b49ae19" providerId="ADAL" clId="{BDB03D16-A34D-364E-ACE8-9481A7C1E651}" dt="2024-05-23T03:52:27.588" v="619" actId="478"/>
          <ac:spMkLst>
            <pc:docMk/>
            <pc:sldMk cId="745404430" sldId="8282"/>
            <ac:spMk id="52" creationId="{F23DA93D-7AB4-F41D-C43D-05606F13F607}"/>
          </ac:spMkLst>
        </pc:spChg>
        <pc:spChg chg="add del mod">
          <ac:chgData name="Praveen Namakkal Mohankumar" userId="8059d15b-4f8c-44f0-86d6-597a7b49ae19" providerId="ADAL" clId="{BDB03D16-A34D-364E-ACE8-9481A7C1E651}" dt="2024-05-23T03:52:27.588" v="619" actId="478"/>
          <ac:spMkLst>
            <pc:docMk/>
            <pc:sldMk cId="745404430" sldId="8282"/>
            <ac:spMk id="53" creationId="{C5BE10C3-9D1F-07BA-798F-E30EBCFCB38B}"/>
          </ac:spMkLst>
        </pc:spChg>
        <pc:spChg chg="add del mod">
          <ac:chgData name="Praveen Namakkal Mohankumar" userId="8059d15b-4f8c-44f0-86d6-597a7b49ae19" providerId="ADAL" clId="{BDB03D16-A34D-364E-ACE8-9481A7C1E651}" dt="2024-05-23T03:52:27.588" v="619" actId="478"/>
          <ac:spMkLst>
            <pc:docMk/>
            <pc:sldMk cId="745404430" sldId="8282"/>
            <ac:spMk id="54" creationId="{5FFF1ECF-437A-314E-49CB-13BF5A809902}"/>
          </ac:spMkLst>
        </pc:spChg>
        <pc:spChg chg="add del mod">
          <ac:chgData name="Praveen Namakkal Mohankumar" userId="8059d15b-4f8c-44f0-86d6-597a7b49ae19" providerId="ADAL" clId="{BDB03D16-A34D-364E-ACE8-9481A7C1E651}" dt="2024-05-23T03:52:27.588" v="619" actId="478"/>
          <ac:spMkLst>
            <pc:docMk/>
            <pc:sldMk cId="745404430" sldId="8282"/>
            <ac:spMk id="55" creationId="{1A2ABA79-0B15-BECB-6339-8DDBF0A33887}"/>
          </ac:spMkLst>
        </pc:spChg>
        <pc:spChg chg="add del mod">
          <ac:chgData name="Praveen Namakkal Mohankumar" userId="8059d15b-4f8c-44f0-86d6-597a7b49ae19" providerId="ADAL" clId="{BDB03D16-A34D-364E-ACE8-9481A7C1E651}" dt="2024-05-23T03:52:27.588" v="619" actId="478"/>
          <ac:spMkLst>
            <pc:docMk/>
            <pc:sldMk cId="745404430" sldId="8282"/>
            <ac:spMk id="56" creationId="{67E4AD51-7930-74BD-61A7-92226C2E3AF5}"/>
          </ac:spMkLst>
        </pc:spChg>
        <pc:spChg chg="mod">
          <ac:chgData name="Praveen Namakkal Mohankumar" userId="8059d15b-4f8c-44f0-86d6-597a7b49ae19" providerId="ADAL" clId="{BDB03D16-A34D-364E-ACE8-9481A7C1E651}" dt="2024-05-23T04:12:54.952" v="918" actId="1037"/>
          <ac:spMkLst>
            <pc:docMk/>
            <pc:sldMk cId="745404430" sldId="8282"/>
            <ac:spMk id="58" creationId="{EFFEE101-7AA1-73ED-DD9B-54442F577EF7}"/>
          </ac:spMkLst>
        </pc:spChg>
        <pc:spChg chg="add mod">
          <ac:chgData name="Praveen Namakkal Mohankumar" userId="8059d15b-4f8c-44f0-86d6-597a7b49ae19" providerId="ADAL" clId="{BDB03D16-A34D-364E-ACE8-9481A7C1E651}" dt="2024-05-23T04:15:12.610" v="954" actId="255"/>
          <ac:spMkLst>
            <pc:docMk/>
            <pc:sldMk cId="745404430" sldId="8282"/>
            <ac:spMk id="60" creationId="{5623AF26-A963-3175-6491-AC7D0787198E}"/>
          </ac:spMkLst>
        </pc:spChg>
        <pc:spChg chg="add del mod">
          <ac:chgData name="Praveen Namakkal Mohankumar" userId="8059d15b-4f8c-44f0-86d6-597a7b49ae19" providerId="ADAL" clId="{BDB03D16-A34D-364E-ACE8-9481A7C1E651}" dt="2024-05-23T04:13:01.492" v="921" actId="478"/>
          <ac:spMkLst>
            <pc:docMk/>
            <pc:sldMk cId="745404430" sldId="8282"/>
            <ac:spMk id="62" creationId="{29CC6AAF-8B65-4DCA-B7AA-2F786F7BC812}"/>
          </ac:spMkLst>
        </pc:spChg>
        <pc:spChg chg="mod">
          <ac:chgData name="Praveen Namakkal Mohankumar" userId="8059d15b-4f8c-44f0-86d6-597a7b49ae19" providerId="ADAL" clId="{BDB03D16-A34D-364E-ACE8-9481A7C1E651}" dt="2024-05-23T04:21:19.907" v="979" actId="20577"/>
          <ac:spMkLst>
            <pc:docMk/>
            <pc:sldMk cId="745404430" sldId="8282"/>
            <ac:spMk id="7168" creationId="{C59AA733-DDA3-48B5-44F1-18E29C5ADA23}"/>
          </ac:spMkLst>
        </pc:spChg>
        <pc:spChg chg="add mod">
          <ac:chgData name="Praveen Namakkal Mohankumar" userId="8059d15b-4f8c-44f0-86d6-597a7b49ae19" providerId="ADAL" clId="{BDB03D16-A34D-364E-ACE8-9481A7C1E651}" dt="2024-05-23T04:15:12.610" v="954" actId="255"/>
          <ac:spMkLst>
            <pc:docMk/>
            <pc:sldMk cId="745404430" sldId="8282"/>
            <ac:spMk id="7173" creationId="{0B82A7C7-690C-84C3-318C-ADABF78734BA}"/>
          </ac:spMkLst>
        </pc:spChg>
        <pc:spChg chg="mod">
          <ac:chgData name="Praveen Namakkal Mohankumar" userId="8059d15b-4f8c-44f0-86d6-597a7b49ae19" providerId="ADAL" clId="{BDB03D16-A34D-364E-ACE8-9481A7C1E651}" dt="2024-05-23T04:21:26.004" v="992" actId="20577"/>
          <ac:spMkLst>
            <pc:docMk/>
            <pc:sldMk cId="745404430" sldId="8282"/>
            <ac:spMk id="7177" creationId="{CC31ACF2-B3B4-75E7-C6F6-15784D7B484B}"/>
          </ac:spMkLst>
        </pc:spChg>
        <pc:spChg chg="add mod">
          <ac:chgData name="Praveen Namakkal Mohankumar" userId="8059d15b-4f8c-44f0-86d6-597a7b49ae19" providerId="ADAL" clId="{BDB03D16-A34D-364E-ACE8-9481A7C1E651}" dt="2024-05-23T04:20:31.054" v="966" actId="1076"/>
          <ac:spMkLst>
            <pc:docMk/>
            <pc:sldMk cId="745404430" sldId="8282"/>
            <ac:spMk id="7179" creationId="{BE529351-3CBF-BF7F-EB2B-3FA7A71A587A}"/>
          </ac:spMkLst>
        </pc:spChg>
        <pc:grpChg chg="add mod">
          <ac:chgData name="Praveen Namakkal Mohankumar" userId="8059d15b-4f8c-44f0-86d6-597a7b49ae19" providerId="ADAL" clId="{BDB03D16-A34D-364E-ACE8-9481A7C1E651}" dt="2024-05-23T04:12:54.952" v="918" actId="1037"/>
          <ac:grpSpMkLst>
            <pc:docMk/>
            <pc:sldMk cId="745404430" sldId="8282"/>
            <ac:grpSpMk id="57" creationId="{7E2F0C6D-21A7-A7AE-F3B1-E6E33164D8C6}"/>
          </ac:grpSpMkLst>
        </pc:grpChg>
        <pc:grpChg chg="add mod">
          <ac:chgData name="Praveen Namakkal Mohankumar" userId="8059d15b-4f8c-44f0-86d6-597a7b49ae19" providerId="ADAL" clId="{BDB03D16-A34D-364E-ACE8-9481A7C1E651}" dt="2024-05-23T04:13:07.679" v="923" actId="1076"/>
          <ac:grpSpMkLst>
            <pc:docMk/>
            <pc:sldMk cId="745404430" sldId="8282"/>
            <ac:grpSpMk id="63" creationId="{2CE6A668-CB86-7C9D-C868-931C6E3B5254}"/>
          </ac:grpSpMkLst>
        </pc:grpChg>
        <pc:grpChg chg="add mod">
          <ac:chgData name="Praveen Namakkal Mohankumar" userId="8059d15b-4f8c-44f0-86d6-597a7b49ae19" providerId="ADAL" clId="{BDB03D16-A34D-364E-ACE8-9481A7C1E651}" dt="2024-05-23T04:19:27.126" v="962" actId="1076"/>
          <ac:grpSpMkLst>
            <pc:docMk/>
            <pc:sldMk cId="745404430" sldId="8282"/>
            <ac:grpSpMk id="7175" creationId="{586B37D4-3B91-1904-BE08-B658AC3615B4}"/>
          </ac:grpSpMkLst>
        </pc:grpChg>
        <pc:picChg chg="add del mod">
          <ac:chgData name="Praveen Namakkal Mohankumar" userId="8059d15b-4f8c-44f0-86d6-597a7b49ae19" providerId="ADAL" clId="{BDB03D16-A34D-364E-ACE8-9481A7C1E651}" dt="2024-05-23T03:48:05.449" v="513" actId="478"/>
          <ac:picMkLst>
            <pc:docMk/>
            <pc:sldMk cId="745404430" sldId="8282"/>
            <ac:picMk id="3" creationId="{0EFECE30-62D8-17F7-5571-4EE8560A9065}"/>
          </ac:picMkLst>
        </pc:picChg>
        <pc:picChg chg="add del mod">
          <ac:chgData name="Praveen Namakkal Mohankumar" userId="8059d15b-4f8c-44f0-86d6-597a7b49ae19" providerId="ADAL" clId="{BDB03D16-A34D-364E-ACE8-9481A7C1E651}" dt="2024-05-23T03:48:05.449" v="513" actId="478"/>
          <ac:picMkLst>
            <pc:docMk/>
            <pc:sldMk cId="745404430" sldId="8282"/>
            <ac:picMk id="4" creationId="{2DC0247B-603D-01BE-2496-42B1ECBD6E84}"/>
          </ac:picMkLst>
        </pc:picChg>
        <pc:picChg chg="del mod">
          <ac:chgData name="Praveen Namakkal Mohankumar" userId="8059d15b-4f8c-44f0-86d6-597a7b49ae19" providerId="ADAL" clId="{BDB03D16-A34D-364E-ACE8-9481A7C1E651}" dt="2024-05-23T04:50:38.853" v="1447" actId="478"/>
          <ac:picMkLst>
            <pc:docMk/>
            <pc:sldMk cId="745404430" sldId="8282"/>
            <ac:picMk id="5" creationId="{CAB5CC40-92E8-52DE-270E-424F66FDC3CE}"/>
          </ac:picMkLst>
        </pc:picChg>
        <pc:picChg chg="add del mod">
          <ac:chgData name="Praveen Namakkal Mohankumar" userId="8059d15b-4f8c-44f0-86d6-597a7b49ae19" providerId="ADAL" clId="{BDB03D16-A34D-364E-ACE8-9481A7C1E651}" dt="2024-05-23T03:48:05.449" v="513" actId="478"/>
          <ac:picMkLst>
            <pc:docMk/>
            <pc:sldMk cId="745404430" sldId="8282"/>
            <ac:picMk id="6" creationId="{5AC8A4C8-20C1-9F4E-61C8-F509FAB9058E}"/>
          </ac:picMkLst>
        </pc:picChg>
        <pc:picChg chg="add del mod">
          <ac:chgData name="Praveen Namakkal Mohankumar" userId="8059d15b-4f8c-44f0-86d6-597a7b49ae19" providerId="ADAL" clId="{BDB03D16-A34D-364E-ACE8-9481A7C1E651}" dt="2024-05-23T03:48:05.449" v="513" actId="478"/>
          <ac:picMkLst>
            <pc:docMk/>
            <pc:sldMk cId="745404430" sldId="8282"/>
            <ac:picMk id="7" creationId="{299AF57E-878F-E828-1348-AC518685B18A}"/>
          </ac:picMkLst>
        </pc:picChg>
        <pc:picChg chg="add del mod">
          <ac:chgData name="Praveen Namakkal Mohankumar" userId="8059d15b-4f8c-44f0-86d6-597a7b49ae19" providerId="ADAL" clId="{BDB03D16-A34D-364E-ACE8-9481A7C1E651}" dt="2024-05-23T03:47:31.472" v="501" actId="478"/>
          <ac:picMkLst>
            <pc:docMk/>
            <pc:sldMk cId="745404430" sldId="8282"/>
            <ac:picMk id="8" creationId="{28244156-46A4-1337-4C82-AA15FC821495}"/>
          </ac:picMkLst>
        </pc:picChg>
        <pc:picChg chg="add del mod">
          <ac:chgData name="Praveen Namakkal Mohankumar" userId="8059d15b-4f8c-44f0-86d6-597a7b49ae19" providerId="ADAL" clId="{BDB03D16-A34D-364E-ACE8-9481A7C1E651}" dt="2024-05-23T03:47:16.742" v="491" actId="478"/>
          <ac:picMkLst>
            <pc:docMk/>
            <pc:sldMk cId="745404430" sldId="8282"/>
            <ac:picMk id="9" creationId="{01947DA6-D4CF-7CE9-61CC-59B3C3897EC6}"/>
          </ac:picMkLst>
        </pc:picChg>
        <pc:picChg chg="add del mod">
          <ac:chgData name="Praveen Namakkal Mohankumar" userId="8059d15b-4f8c-44f0-86d6-597a7b49ae19" providerId="ADAL" clId="{BDB03D16-A34D-364E-ACE8-9481A7C1E651}" dt="2024-05-23T03:48:05.449" v="513" actId="478"/>
          <ac:picMkLst>
            <pc:docMk/>
            <pc:sldMk cId="745404430" sldId="8282"/>
            <ac:picMk id="21" creationId="{88D76E36-4036-F38C-ECF6-E840F2D52C03}"/>
          </ac:picMkLst>
        </pc:picChg>
        <pc:picChg chg="add del mod">
          <ac:chgData name="Praveen Namakkal Mohankumar" userId="8059d15b-4f8c-44f0-86d6-597a7b49ae19" providerId="ADAL" clId="{BDB03D16-A34D-364E-ACE8-9481A7C1E651}" dt="2024-05-23T03:47:30.617" v="500" actId="478"/>
          <ac:picMkLst>
            <pc:docMk/>
            <pc:sldMk cId="745404430" sldId="8282"/>
            <ac:picMk id="22" creationId="{32D1C848-4784-1FF8-3938-2686C37C2DD1}"/>
          </ac:picMkLst>
        </pc:picChg>
        <pc:picChg chg="add del mod">
          <ac:chgData name="Praveen Namakkal Mohankumar" userId="8059d15b-4f8c-44f0-86d6-597a7b49ae19" providerId="ADAL" clId="{BDB03D16-A34D-364E-ACE8-9481A7C1E651}" dt="2024-05-23T03:48:05.449" v="513" actId="478"/>
          <ac:picMkLst>
            <pc:docMk/>
            <pc:sldMk cId="745404430" sldId="8282"/>
            <ac:picMk id="23" creationId="{F2BFD2BE-9479-4146-F6E9-EAC61228A4B9}"/>
          </ac:picMkLst>
        </pc:picChg>
        <pc:picChg chg="add del mod">
          <ac:chgData name="Praveen Namakkal Mohankumar" userId="8059d15b-4f8c-44f0-86d6-597a7b49ae19" providerId="ADAL" clId="{BDB03D16-A34D-364E-ACE8-9481A7C1E651}" dt="2024-05-23T03:47:27.033" v="497" actId="478"/>
          <ac:picMkLst>
            <pc:docMk/>
            <pc:sldMk cId="745404430" sldId="8282"/>
            <ac:picMk id="24" creationId="{999D3BBA-0354-AC25-865F-47D1E150D0EF}"/>
          </ac:picMkLst>
        </pc:picChg>
        <pc:picChg chg="add del mod">
          <ac:chgData name="Praveen Namakkal Mohankumar" userId="8059d15b-4f8c-44f0-86d6-597a7b49ae19" providerId="ADAL" clId="{BDB03D16-A34D-364E-ACE8-9481A7C1E651}" dt="2024-05-23T03:47:29.280" v="499" actId="478"/>
          <ac:picMkLst>
            <pc:docMk/>
            <pc:sldMk cId="745404430" sldId="8282"/>
            <ac:picMk id="25" creationId="{37EA1F71-8CC2-44B7-4B6F-85F27DB97575}"/>
          </ac:picMkLst>
        </pc:picChg>
        <pc:picChg chg="add del mod">
          <ac:chgData name="Praveen Namakkal Mohankumar" userId="8059d15b-4f8c-44f0-86d6-597a7b49ae19" providerId="ADAL" clId="{BDB03D16-A34D-364E-ACE8-9481A7C1E651}" dt="2024-05-23T03:47:28.199" v="498" actId="478"/>
          <ac:picMkLst>
            <pc:docMk/>
            <pc:sldMk cId="745404430" sldId="8282"/>
            <ac:picMk id="26" creationId="{989CED45-B722-30DE-AEB6-16F3EAC5D079}"/>
          </ac:picMkLst>
        </pc:picChg>
        <pc:picChg chg="add del mod">
          <ac:chgData name="Praveen Namakkal Mohankumar" userId="8059d15b-4f8c-44f0-86d6-597a7b49ae19" providerId="ADAL" clId="{BDB03D16-A34D-364E-ACE8-9481A7C1E651}" dt="2024-05-23T03:48:05.449" v="513" actId="478"/>
          <ac:picMkLst>
            <pc:docMk/>
            <pc:sldMk cId="745404430" sldId="8282"/>
            <ac:picMk id="29" creationId="{4D95B7F4-0B8D-FC59-D297-DAEA82706203}"/>
          </ac:picMkLst>
        </pc:picChg>
        <pc:picChg chg="add del mod">
          <ac:chgData name="Praveen Namakkal Mohankumar" userId="8059d15b-4f8c-44f0-86d6-597a7b49ae19" providerId="ADAL" clId="{BDB03D16-A34D-364E-ACE8-9481A7C1E651}" dt="2024-05-23T03:48:05.449" v="513" actId="478"/>
          <ac:picMkLst>
            <pc:docMk/>
            <pc:sldMk cId="745404430" sldId="8282"/>
            <ac:picMk id="30" creationId="{09791A2F-8B8D-AFEE-E499-5BAB37683FD2}"/>
          </ac:picMkLst>
        </pc:picChg>
        <pc:picChg chg="add del mod">
          <ac:chgData name="Praveen Namakkal Mohankumar" userId="8059d15b-4f8c-44f0-86d6-597a7b49ae19" providerId="ADAL" clId="{BDB03D16-A34D-364E-ACE8-9481A7C1E651}" dt="2024-05-23T03:48:05.449" v="513" actId="478"/>
          <ac:picMkLst>
            <pc:docMk/>
            <pc:sldMk cId="745404430" sldId="8282"/>
            <ac:picMk id="31" creationId="{BC4B2A06-27F2-8DE2-DB2B-C2EF1BB0A3B6}"/>
          </ac:picMkLst>
        </pc:picChg>
        <pc:picChg chg="add del mod">
          <ac:chgData name="Praveen Namakkal Mohankumar" userId="8059d15b-4f8c-44f0-86d6-597a7b49ae19" providerId="ADAL" clId="{BDB03D16-A34D-364E-ACE8-9481A7C1E651}" dt="2024-05-23T03:48:05.449" v="513" actId="478"/>
          <ac:picMkLst>
            <pc:docMk/>
            <pc:sldMk cId="745404430" sldId="8282"/>
            <ac:picMk id="32" creationId="{0EEE0E59-1331-E5D7-91A0-DC9B6D179317}"/>
          </ac:picMkLst>
        </pc:picChg>
        <pc:picChg chg="add del mod">
          <ac:chgData name="Praveen Namakkal Mohankumar" userId="8059d15b-4f8c-44f0-86d6-597a7b49ae19" providerId="ADAL" clId="{BDB03D16-A34D-364E-ACE8-9481A7C1E651}" dt="2024-05-23T03:48:05.449" v="513" actId="478"/>
          <ac:picMkLst>
            <pc:docMk/>
            <pc:sldMk cId="745404430" sldId="8282"/>
            <ac:picMk id="33" creationId="{7718612F-62D0-B0C7-4743-B917676F563F}"/>
          </ac:picMkLst>
        </pc:picChg>
        <pc:picChg chg="add del mod">
          <ac:chgData name="Praveen Namakkal Mohankumar" userId="8059d15b-4f8c-44f0-86d6-597a7b49ae19" providerId="ADAL" clId="{BDB03D16-A34D-364E-ACE8-9481A7C1E651}" dt="2024-05-23T03:48:05.449" v="513" actId="478"/>
          <ac:picMkLst>
            <pc:docMk/>
            <pc:sldMk cId="745404430" sldId="8282"/>
            <ac:picMk id="42" creationId="{BDFEAEAC-3F09-5471-F92D-2BEE6344EF36}"/>
          </ac:picMkLst>
        </pc:picChg>
        <pc:picChg chg="add del mod">
          <ac:chgData name="Praveen Namakkal Mohankumar" userId="8059d15b-4f8c-44f0-86d6-597a7b49ae19" providerId="ADAL" clId="{BDB03D16-A34D-364E-ACE8-9481A7C1E651}" dt="2024-05-23T03:48:05.449" v="513" actId="478"/>
          <ac:picMkLst>
            <pc:docMk/>
            <pc:sldMk cId="745404430" sldId="8282"/>
            <ac:picMk id="43" creationId="{2C263520-FDDC-DF93-C2F6-F365CE86161F}"/>
          </ac:picMkLst>
        </pc:picChg>
        <pc:picChg chg="add del mod">
          <ac:chgData name="Praveen Namakkal Mohankumar" userId="8059d15b-4f8c-44f0-86d6-597a7b49ae19" providerId="ADAL" clId="{BDB03D16-A34D-364E-ACE8-9481A7C1E651}" dt="2024-05-23T04:13:01.492" v="921" actId="478"/>
          <ac:picMkLst>
            <pc:docMk/>
            <pc:sldMk cId="745404430" sldId="8282"/>
            <ac:picMk id="61" creationId="{8070204F-6145-4F9B-D64D-2622C4BA6A90}"/>
          </ac:picMkLst>
        </pc:picChg>
        <pc:picChg chg="add del mod">
          <ac:chgData name="Praveen Namakkal Mohankumar" userId="8059d15b-4f8c-44f0-86d6-597a7b49ae19" providerId="ADAL" clId="{BDB03D16-A34D-364E-ACE8-9481A7C1E651}" dt="2024-05-23T04:02:56.421" v="759" actId="478"/>
          <ac:picMkLst>
            <pc:docMk/>
            <pc:sldMk cId="745404430" sldId="8282"/>
            <ac:picMk id="7170" creationId="{F2C0C796-4DA8-B6C2-38C2-AEAFE6D77FC8}"/>
          </ac:picMkLst>
        </pc:picChg>
        <pc:picChg chg="add del mod">
          <ac:chgData name="Praveen Namakkal Mohankumar" userId="8059d15b-4f8c-44f0-86d6-597a7b49ae19" providerId="ADAL" clId="{BDB03D16-A34D-364E-ACE8-9481A7C1E651}" dt="2024-05-23T04:13:36.332" v="944" actId="478"/>
          <ac:picMkLst>
            <pc:docMk/>
            <pc:sldMk cId="745404430" sldId="8282"/>
            <ac:picMk id="7171" creationId="{38529DF6-F22F-64A7-EFDE-1A5C65800FB5}"/>
          </ac:picMkLst>
        </pc:picChg>
        <pc:picChg chg="add mod">
          <ac:chgData name="Praveen Namakkal Mohankumar" userId="8059d15b-4f8c-44f0-86d6-597a7b49ae19" providerId="ADAL" clId="{BDB03D16-A34D-364E-ACE8-9481A7C1E651}" dt="2024-05-23T04:12:54.952" v="918" actId="1037"/>
          <ac:picMkLst>
            <pc:docMk/>
            <pc:sldMk cId="745404430" sldId="8282"/>
            <ac:picMk id="7172" creationId="{C653951B-820F-DDAA-81A2-B9E03CAC3475}"/>
          </ac:picMkLst>
        </pc:picChg>
        <pc:picChg chg="add mod">
          <ac:chgData name="Praveen Namakkal Mohankumar" userId="8059d15b-4f8c-44f0-86d6-597a7b49ae19" providerId="ADAL" clId="{BDB03D16-A34D-364E-ACE8-9481A7C1E651}" dt="2024-05-23T04:13:49.992" v="947" actId="1076"/>
          <ac:picMkLst>
            <pc:docMk/>
            <pc:sldMk cId="745404430" sldId="8282"/>
            <ac:picMk id="7174" creationId="{EBC0E9BD-3238-6BD2-E344-A88A3D58F7C0}"/>
          </ac:picMkLst>
        </pc:picChg>
        <pc:picChg chg="add mod">
          <ac:chgData name="Praveen Namakkal Mohankumar" userId="8059d15b-4f8c-44f0-86d6-597a7b49ae19" providerId="ADAL" clId="{BDB03D16-A34D-364E-ACE8-9481A7C1E651}" dt="2024-05-23T04:19:19.388" v="960" actId="1076"/>
          <ac:picMkLst>
            <pc:docMk/>
            <pc:sldMk cId="745404430" sldId="8282"/>
            <ac:picMk id="7176" creationId="{F592B1D7-6987-044B-6F52-3E3DC600B3B0}"/>
          </ac:picMkLst>
        </pc:picChg>
        <pc:picChg chg="add mod">
          <ac:chgData name="Praveen Namakkal Mohankumar" userId="8059d15b-4f8c-44f0-86d6-597a7b49ae19" providerId="ADAL" clId="{BDB03D16-A34D-364E-ACE8-9481A7C1E651}" dt="2024-05-23T04:50:39.055" v="1448"/>
          <ac:picMkLst>
            <pc:docMk/>
            <pc:sldMk cId="745404430" sldId="8282"/>
            <ac:picMk id="7180" creationId="{6F80AE43-F9D5-A044-D323-BE2AB3E0599E}"/>
          </ac:picMkLst>
        </pc:picChg>
        <pc:cxnChg chg="add del mod">
          <ac:chgData name="Praveen Namakkal Mohankumar" userId="8059d15b-4f8c-44f0-86d6-597a7b49ae19" providerId="ADAL" clId="{BDB03D16-A34D-364E-ACE8-9481A7C1E651}" dt="2024-05-23T03:48:05.449" v="513" actId="478"/>
          <ac:cxnSpMkLst>
            <pc:docMk/>
            <pc:sldMk cId="745404430" sldId="8282"/>
            <ac:cxnSpMk id="16" creationId="{B35951BD-A769-C9D8-3ABE-C39B9F111EE2}"/>
          </ac:cxnSpMkLst>
        </pc:cxnChg>
        <pc:cxnChg chg="add del mod">
          <ac:chgData name="Praveen Namakkal Mohankumar" userId="8059d15b-4f8c-44f0-86d6-597a7b49ae19" providerId="ADAL" clId="{BDB03D16-A34D-364E-ACE8-9481A7C1E651}" dt="2024-05-23T03:48:05.449" v="513" actId="478"/>
          <ac:cxnSpMkLst>
            <pc:docMk/>
            <pc:sldMk cId="745404430" sldId="8282"/>
            <ac:cxnSpMk id="17" creationId="{92E3269E-434E-CBE3-A935-33B2C3985DFF}"/>
          </ac:cxnSpMkLst>
        </pc:cxnChg>
        <pc:cxnChg chg="add del mod">
          <ac:chgData name="Praveen Namakkal Mohankumar" userId="8059d15b-4f8c-44f0-86d6-597a7b49ae19" providerId="ADAL" clId="{BDB03D16-A34D-364E-ACE8-9481A7C1E651}" dt="2024-05-23T03:48:05.449" v="513" actId="478"/>
          <ac:cxnSpMkLst>
            <pc:docMk/>
            <pc:sldMk cId="745404430" sldId="8282"/>
            <ac:cxnSpMk id="18" creationId="{0BAF47DC-4647-E805-1003-3FF9C151F8B6}"/>
          </ac:cxnSpMkLst>
        </pc:cxnChg>
        <pc:cxnChg chg="add del mod">
          <ac:chgData name="Praveen Namakkal Mohankumar" userId="8059d15b-4f8c-44f0-86d6-597a7b49ae19" providerId="ADAL" clId="{BDB03D16-A34D-364E-ACE8-9481A7C1E651}" dt="2024-05-23T03:48:05.449" v="513" actId="478"/>
          <ac:cxnSpMkLst>
            <pc:docMk/>
            <pc:sldMk cId="745404430" sldId="8282"/>
            <ac:cxnSpMk id="19" creationId="{09EA594F-66ED-5754-7B55-D8E93B6CF2C9}"/>
          </ac:cxnSpMkLst>
        </pc:cxnChg>
        <pc:cxnChg chg="add del mod">
          <ac:chgData name="Praveen Namakkal Mohankumar" userId="8059d15b-4f8c-44f0-86d6-597a7b49ae19" providerId="ADAL" clId="{BDB03D16-A34D-364E-ACE8-9481A7C1E651}" dt="2024-05-23T03:48:05.449" v="513" actId="478"/>
          <ac:cxnSpMkLst>
            <pc:docMk/>
            <pc:sldMk cId="745404430" sldId="8282"/>
            <ac:cxnSpMk id="20" creationId="{16E92320-E192-9490-DD44-B6DB1034B873}"/>
          </ac:cxnSpMkLst>
        </pc:cxnChg>
        <pc:cxnChg chg="add del mod">
          <ac:chgData name="Praveen Namakkal Mohankumar" userId="8059d15b-4f8c-44f0-86d6-597a7b49ae19" providerId="ADAL" clId="{BDB03D16-A34D-364E-ACE8-9481A7C1E651}" dt="2024-05-23T03:48:24.440" v="515" actId="478"/>
          <ac:cxnSpMkLst>
            <pc:docMk/>
            <pc:sldMk cId="745404430" sldId="8282"/>
            <ac:cxnSpMk id="44" creationId="{0F2C82A0-EEB4-1D26-778C-AB5420792F5C}"/>
          </ac:cxnSpMkLst>
        </pc:cxnChg>
        <pc:cxnChg chg="mod">
          <ac:chgData name="Praveen Namakkal Mohankumar" userId="8059d15b-4f8c-44f0-86d6-597a7b49ae19" providerId="ADAL" clId="{BDB03D16-A34D-364E-ACE8-9481A7C1E651}" dt="2024-05-23T04:12:54.952" v="918" actId="1037"/>
          <ac:cxnSpMkLst>
            <pc:docMk/>
            <pc:sldMk cId="745404430" sldId="8282"/>
            <ac:cxnSpMk id="59" creationId="{A639722C-B77F-EC49-EBF0-59170872C68C}"/>
          </ac:cxnSpMkLst>
        </pc:cxnChg>
        <pc:cxnChg chg="mod">
          <ac:chgData name="Praveen Namakkal Mohankumar" userId="8059d15b-4f8c-44f0-86d6-597a7b49ae19" providerId="ADAL" clId="{BDB03D16-A34D-364E-ACE8-9481A7C1E651}" dt="2024-05-23T04:13:07.679" v="923" actId="1076"/>
          <ac:cxnSpMkLst>
            <pc:docMk/>
            <pc:sldMk cId="745404430" sldId="8282"/>
            <ac:cxnSpMk id="7169" creationId="{1FFFFF5B-A041-BF6F-D6CB-74DD0761A55C}"/>
          </ac:cxnSpMkLst>
        </pc:cxnChg>
        <pc:cxnChg chg="mod">
          <ac:chgData name="Praveen Namakkal Mohankumar" userId="8059d15b-4f8c-44f0-86d6-597a7b49ae19" providerId="ADAL" clId="{BDB03D16-A34D-364E-ACE8-9481A7C1E651}" dt="2024-05-23T04:19:22.816" v="961"/>
          <ac:cxnSpMkLst>
            <pc:docMk/>
            <pc:sldMk cId="745404430" sldId="8282"/>
            <ac:cxnSpMk id="7178" creationId="{B0A64717-6D43-AC80-7C9F-1028D3832E9B}"/>
          </ac:cxnSpMkLst>
        </pc:cxnChg>
      </pc:sldChg>
      <pc:sldChg chg="addSp delSp modSp add del mod ord setBg delAnim modAnim">
        <pc:chgData name="Praveen Namakkal Mohankumar" userId="8059d15b-4f8c-44f0-86d6-597a7b49ae19" providerId="ADAL" clId="{BDB03D16-A34D-364E-ACE8-9481A7C1E651}" dt="2024-05-23T03:35:52.957" v="283" actId="2696"/>
        <pc:sldMkLst>
          <pc:docMk/>
          <pc:sldMk cId="1426652354" sldId="8282"/>
        </pc:sldMkLst>
        <pc:spChg chg="mod">
          <ac:chgData name="Praveen Namakkal Mohankumar" userId="8059d15b-4f8c-44f0-86d6-597a7b49ae19" providerId="ADAL" clId="{BDB03D16-A34D-364E-ACE8-9481A7C1E651}" dt="2024-05-23T03:31:43.498" v="197" actId="404"/>
          <ac:spMkLst>
            <pc:docMk/>
            <pc:sldMk cId="1426652354" sldId="8282"/>
            <ac:spMk id="19" creationId="{00000000-0000-0000-0000-000000000000}"/>
          </ac:spMkLst>
        </pc:spChg>
        <pc:spChg chg="mod">
          <ac:chgData name="Praveen Namakkal Mohankumar" userId="8059d15b-4f8c-44f0-86d6-597a7b49ae19" providerId="ADAL" clId="{BDB03D16-A34D-364E-ACE8-9481A7C1E651}" dt="2024-05-23T03:35:01.521" v="277" actId="20577"/>
          <ac:spMkLst>
            <pc:docMk/>
            <pc:sldMk cId="1426652354" sldId="8282"/>
            <ac:spMk id="52" creationId="{292A73A2-492F-2F39-8E8F-85F0A760B2FB}"/>
          </ac:spMkLst>
        </pc:spChg>
        <pc:spChg chg="del">
          <ac:chgData name="Praveen Namakkal Mohankumar" userId="8059d15b-4f8c-44f0-86d6-597a7b49ae19" providerId="ADAL" clId="{BDB03D16-A34D-364E-ACE8-9481A7C1E651}" dt="2024-05-23T03:32:57.026" v="198" actId="478"/>
          <ac:spMkLst>
            <pc:docMk/>
            <pc:sldMk cId="1426652354" sldId="8282"/>
            <ac:spMk id="56" creationId="{8C4DF0FC-6C43-D443-01CA-D22AE27579B4}"/>
          </ac:spMkLst>
        </pc:spChg>
        <pc:spChg chg="mod">
          <ac:chgData name="Praveen Namakkal Mohankumar" userId="8059d15b-4f8c-44f0-86d6-597a7b49ae19" providerId="ADAL" clId="{BDB03D16-A34D-364E-ACE8-9481A7C1E651}" dt="2024-05-23T03:33:53.598" v="218" actId="113"/>
          <ac:spMkLst>
            <pc:docMk/>
            <pc:sldMk cId="1426652354" sldId="8282"/>
            <ac:spMk id="63" creationId="{7338F09C-FEB0-4A7B-9610-2FDCA223AA31}"/>
          </ac:spMkLst>
        </pc:spChg>
        <pc:spChg chg="del">
          <ac:chgData name="Praveen Namakkal Mohankumar" userId="8059d15b-4f8c-44f0-86d6-597a7b49ae19" providerId="ADAL" clId="{BDB03D16-A34D-364E-ACE8-9481A7C1E651}" dt="2024-05-23T03:32:57.026" v="198" actId="478"/>
          <ac:spMkLst>
            <pc:docMk/>
            <pc:sldMk cId="1426652354" sldId="8282"/>
            <ac:spMk id="73" creationId="{22B608DB-AC13-5508-6950-924CAC0562F8}"/>
          </ac:spMkLst>
        </pc:spChg>
        <pc:picChg chg="add mod">
          <ac:chgData name="Praveen Namakkal Mohankumar" userId="8059d15b-4f8c-44f0-86d6-597a7b49ae19" providerId="ADAL" clId="{BDB03D16-A34D-364E-ACE8-9481A7C1E651}" dt="2024-05-23T03:26:55.157" v="132" actId="14100"/>
          <ac:picMkLst>
            <pc:docMk/>
            <pc:sldMk cId="1426652354" sldId="8282"/>
            <ac:picMk id="3" creationId="{E5DFAEE2-C4CF-3747-A4B1-5EF0F1F2CBCD}"/>
          </ac:picMkLst>
        </pc:picChg>
        <pc:picChg chg="del">
          <ac:chgData name="Praveen Namakkal Mohankumar" userId="8059d15b-4f8c-44f0-86d6-597a7b49ae19" providerId="ADAL" clId="{BDB03D16-A34D-364E-ACE8-9481A7C1E651}" dt="2024-05-23T03:26:46.601" v="126" actId="478"/>
          <ac:picMkLst>
            <pc:docMk/>
            <pc:sldMk cId="1426652354" sldId="8282"/>
            <ac:picMk id="8" creationId="{C8BB8A2E-063C-7E05-EE9B-75CC8FA17052}"/>
          </ac:picMkLst>
        </pc:picChg>
        <pc:picChg chg="del">
          <ac:chgData name="Praveen Namakkal Mohankumar" userId="8059d15b-4f8c-44f0-86d6-597a7b49ae19" providerId="ADAL" clId="{BDB03D16-A34D-364E-ACE8-9481A7C1E651}" dt="2024-05-23T03:31:37.472" v="193" actId="478"/>
          <ac:picMkLst>
            <pc:docMk/>
            <pc:sldMk cId="1426652354" sldId="8282"/>
            <ac:picMk id="74" creationId="{B8108E69-50BB-531C-045F-F02A57E0C938}"/>
          </ac:picMkLst>
        </pc:picChg>
        <pc:cxnChg chg="mod">
          <ac:chgData name="Praveen Namakkal Mohankumar" userId="8059d15b-4f8c-44f0-86d6-597a7b49ae19" providerId="ADAL" clId="{BDB03D16-A34D-364E-ACE8-9481A7C1E651}" dt="2024-05-23T03:33:40.771" v="213" actId="1076"/>
          <ac:cxnSpMkLst>
            <pc:docMk/>
            <pc:sldMk cId="1426652354" sldId="8282"/>
            <ac:cxnSpMk id="48" creationId="{3B75EC13-A56C-B295-A13E-4AC54E38E96E}"/>
          </ac:cxnSpMkLst>
        </pc:cxnChg>
        <pc:cxnChg chg="del">
          <ac:chgData name="Praveen Namakkal Mohankumar" userId="8059d15b-4f8c-44f0-86d6-597a7b49ae19" providerId="ADAL" clId="{BDB03D16-A34D-364E-ACE8-9481A7C1E651}" dt="2024-05-23T03:32:59.524" v="200" actId="478"/>
          <ac:cxnSpMkLst>
            <pc:docMk/>
            <pc:sldMk cId="1426652354" sldId="8282"/>
            <ac:cxnSpMk id="53" creationId="{8C00471A-C51B-90D9-1C1A-18806432D4FC}"/>
          </ac:cxnSpMkLst>
        </pc:cxnChg>
        <pc:cxnChg chg="del">
          <ac:chgData name="Praveen Namakkal Mohankumar" userId="8059d15b-4f8c-44f0-86d6-597a7b49ae19" providerId="ADAL" clId="{BDB03D16-A34D-364E-ACE8-9481A7C1E651}" dt="2024-05-23T03:32:58.287" v="199" actId="478"/>
          <ac:cxnSpMkLst>
            <pc:docMk/>
            <pc:sldMk cId="1426652354" sldId="8282"/>
            <ac:cxnSpMk id="70" creationId="{80EEAC12-2846-E37B-7AF2-6D9195DF6F10}"/>
          </ac:cxnSpMkLst>
        </pc:cxnChg>
      </pc:sldChg>
      <pc:sldChg chg="addSp delSp modSp add mod delAnim modAnim">
        <pc:chgData name="Praveen Namakkal Mohankumar" userId="8059d15b-4f8c-44f0-86d6-597a7b49ae19" providerId="ADAL" clId="{BDB03D16-A34D-364E-ACE8-9481A7C1E651}" dt="2024-05-23T18:18:51.376" v="3887"/>
        <pc:sldMkLst>
          <pc:docMk/>
          <pc:sldMk cId="2955570984" sldId="8283"/>
        </pc:sldMkLst>
        <pc:spChg chg="mod">
          <ac:chgData name="Praveen Namakkal Mohankumar" userId="8059d15b-4f8c-44f0-86d6-597a7b49ae19" providerId="ADAL" clId="{BDB03D16-A34D-364E-ACE8-9481A7C1E651}" dt="2024-05-23T04:21:40.153" v="1025" actId="20577"/>
          <ac:spMkLst>
            <pc:docMk/>
            <pc:sldMk cId="2955570984" sldId="8283"/>
            <ac:spMk id="4" creationId="{6483B179-7851-8FA2-D1D1-AFB8B013583D}"/>
          </ac:spMkLst>
        </pc:spChg>
        <pc:spChg chg="mod">
          <ac:chgData name="Praveen Namakkal Mohankumar" userId="8059d15b-4f8c-44f0-86d6-597a7b49ae19" providerId="ADAL" clId="{BDB03D16-A34D-364E-ACE8-9481A7C1E651}" dt="2024-05-23T04:21:44.603" v="1026"/>
          <ac:spMkLst>
            <pc:docMk/>
            <pc:sldMk cId="2955570984" sldId="8283"/>
            <ac:spMk id="8" creationId="{D9B3157D-C1D4-C5E1-C7F2-D413B0A20952}"/>
          </ac:spMkLst>
        </pc:spChg>
        <pc:spChg chg="mod">
          <ac:chgData name="Praveen Namakkal Mohankumar" userId="8059d15b-4f8c-44f0-86d6-597a7b49ae19" providerId="ADAL" clId="{BDB03D16-A34D-364E-ACE8-9481A7C1E651}" dt="2024-05-23T04:21:48.769" v="1028"/>
          <ac:spMkLst>
            <pc:docMk/>
            <pc:sldMk cId="2955570984" sldId="8283"/>
            <ac:spMk id="12" creationId="{6071F785-FE52-8B97-1C14-223B5D3B6AD5}"/>
          </ac:spMkLst>
        </pc:spChg>
        <pc:spChg chg="add mod">
          <ac:chgData name="Praveen Namakkal Mohankumar" userId="8059d15b-4f8c-44f0-86d6-597a7b49ae19" providerId="ADAL" clId="{BDB03D16-A34D-364E-ACE8-9481A7C1E651}" dt="2024-05-23T04:34:38.889" v="1112" actId="20577"/>
          <ac:spMkLst>
            <pc:docMk/>
            <pc:sldMk cId="2955570984" sldId="8283"/>
            <ac:spMk id="16" creationId="{6AE3C6F3-320C-F547-1E19-7B9F947F28AA}"/>
          </ac:spMkLst>
        </pc:spChg>
        <pc:spChg chg="mod">
          <ac:chgData name="Praveen Namakkal Mohankumar" userId="8059d15b-4f8c-44f0-86d6-597a7b49ae19" providerId="ADAL" clId="{BDB03D16-A34D-364E-ACE8-9481A7C1E651}" dt="2024-05-23T04:32:13.676" v="1106" actId="1037"/>
          <ac:spMkLst>
            <pc:docMk/>
            <pc:sldMk cId="2955570984" sldId="8283"/>
            <ac:spMk id="20" creationId="{DE234C7C-5A06-47D5-B6C2-95D75263D0DD}"/>
          </ac:spMkLst>
        </pc:spChg>
        <pc:spChg chg="add mod">
          <ac:chgData name="Praveen Namakkal Mohankumar" userId="8059d15b-4f8c-44f0-86d6-597a7b49ae19" providerId="ADAL" clId="{BDB03D16-A34D-364E-ACE8-9481A7C1E651}" dt="2024-05-23T04:34:34.696" v="1109"/>
          <ac:spMkLst>
            <pc:docMk/>
            <pc:sldMk cId="2955570984" sldId="8283"/>
            <ac:spMk id="22" creationId="{EB500DCD-2513-21EC-FD1D-88A7366C7A92}"/>
          </ac:spMkLst>
        </pc:spChg>
        <pc:grpChg chg="add mod">
          <ac:chgData name="Praveen Namakkal Mohankumar" userId="8059d15b-4f8c-44f0-86d6-597a7b49ae19" providerId="ADAL" clId="{BDB03D16-A34D-364E-ACE8-9481A7C1E651}" dt="2024-05-23T04:31:45.946" v="1053" actId="1076"/>
          <ac:grpSpMkLst>
            <pc:docMk/>
            <pc:sldMk cId="2955570984" sldId="8283"/>
            <ac:grpSpMk id="3" creationId="{A9C24B35-AAAA-6113-F721-303BC2AA2FC2}"/>
          </ac:grpSpMkLst>
        </pc:grpChg>
        <pc:grpChg chg="add mod">
          <ac:chgData name="Praveen Namakkal Mohankumar" userId="8059d15b-4f8c-44f0-86d6-597a7b49ae19" providerId="ADAL" clId="{BDB03D16-A34D-364E-ACE8-9481A7C1E651}" dt="2024-05-23T04:21:44.603" v="1026"/>
          <ac:grpSpMkLst>
            <pc:docMk/>
            <pc:sldMk cId="2955570984" sldId="8283"/>
            <ac:grpSpMk id="7" creationId="{800384FF-B0B0-DE43-8C7A-544DFCDF33E7}"/>
          </ac:grpSpMkLst>
        </pc:grpChg>
        <pc:grpChg chg="add mod">
          <ac:chgData name="Praveen Namakkal Mohankumar" userId="8059d15b-4f8c-44f0-86d6-597a7b49ae19" providerId="ADAL" clId="{BDB03D16-A34D-364E-ACE8-9481A7C1E651}" dt="2024-05-23T04:21:48.769" v="1028"/>
          <ac:grpSpMkLst>
            <pc:docMk/>
            <pc:sldMk cId="2955570984" sldId="8283"/>
            <ac:grpSpMk id="10" creationId="{C405F0FE-1D01-FA2B-FB67-A148436E3405}"/>
          </ac:grpSpMkLst>
        </pc:grpChg>
        <pc:grpChg chg="add mod">
          <ac:chgData name="Praveen Namakkal Mohankumar" userId="8059d15b-4f8c-44f0-86d6-597a7b49ae19" providerId="ADAL" clId="{BDB03D16-A34D-364E-ACE8-9481A7C1E651}" dt="2024-05-23T04:34:49.027" v="1113" actId="1076"/>
          <ac:grpSpMkLst>
            <pc:docMk/>
            <pc:sldMk cId="2955570984" sldId="8283"/>
            <ac:grpSpMk id="19" creationId="{867A89A0-8A48-305F-EF41-3C5BAFB7A33F}"/>
          </ac:grpSpMkLst>
        </pc:grpChg>
        <pc:grpChg chg="del">
          <ac:chgData name="Praveen Namakkal Mohankumar" userId="8059d15b-4f8c-44f0-86d6-597a7b49ae19" providerId="ADAL" clId="{BDB03D16-A34D-364E-ACE8-9481A7C1E651}" dt="2024-05-23T03:56:06.317" v="696" actId="478"/>
          <ac:grpSpMkLst>
            <pc:docMk/>
            <pc:sldMk cId="2955570984" sldId="8283"/>
            <ac:grpSpMk id="57" creationId="{7E2F0C6D-21A7-A7AE-F3B1-E6E33164D8C6}"/>
          </ac:grpSpMkLst>
        </pc:grpChg>
        <pc:picChg chg="del mod">
          <ac:chgData name="Praveen Namakkal Mohankumar" userId="8059d15b-4f8c-44f0-86d6-597a7b49ae19" providerId="ADAL" clId="{BDB03D16-A34D-364E-ACE8-9481A7C1E651}" dt="2024-05-23T04:50:42.339" v="1450" actId="478"/>
          <ac:picMkLst>
            <pc:docMk/>
            <pc:sldMk cId="2955570984" sldId="8283"/>
            <ac:picMk id="5" creationId="{CAB5CC40-92E8-52DE-270E-424F66FDC3CE}"/>
          </ac:picMkLst>
        </pc:picChg>
        <pc:picChg chg="add mod">
          <ac:chgData name="Praveen Namakkal Mohankumar" userId="8059d15b-4f8c-44f0-86d6-597a7b49ae19" providerId="ADAL" clId="{BDB03D16-A34D-364E-ACE8-9481A7C1E651}" dt="2024-05-23T04:31:37.679" v="1050" actId="14100"/>
          <ac:picMkLst>
            <pc:docMk/>
            <pc:sldMk cId="2955570984" sldId="8283"/>
            <ac:picMk id="15" creationId="{7AA18534-BF9B-62BD-C68E-875C86B6236A}"/>
          </ac:picMkLst>
        </pc:picChg>
        <pc:picChg chg="add mod">
          <ac:chgData name="Praveen Namakkal Mohankumar" userId="8059d15b-4f8c-44f0-86d6-597a7b49ae19" providerId="ADAL" clId="{BDB03D16-A34D-364E-ACE8-9481A7C1E651}" dt="2024-05-23T04:31:55.980" v="1057" actId="1076"/>
          <ac:picMkLst>
            <pc:docMk/>
            <pc:sldMk cId="2955570984" sldId="8283"/>
            <ac:picMk id="18" creationId="{0FD79C1E-C473-6303-37B7-D817BFD6748B}"/>
          </ac:picMkLst>
        </pc:picChg>
        <pc:picChg chg="add mod">
          <ac:chgData name="Praveen Namakkal Mohankumar" userId="8059d15b-4f8c-44f0-86d6-597a7b49ae19" providerId="ADAL" clId="{BDB03D16-A34D-364E-ACE8-9481A7C1E651}" dt="2024-05-23T04:50:42.519" v="1451"/>
          <ac:picMkLst>
            <pc:docMk/>
            <pc:sldMk cId="2955570984" sldId="8283"/>
            <ac:picMk id="23" creationId="{D381F7B8-C552-0021-822F-02CCDED1543B}"/>
          </ac:picMkLst>
        </pc:picChg>
        <pc:cxnChg chg="mod">
          <ac:chgData name="Praveen Namakkal Mohankumar" userId="8059d15b-4f8c-44f0-86d6-597a7b49ae19" providerId="ADAL" clId="{BDB03D16-A34D-364E-ACE8-9481A7C1E651}" dt="2024-05-23T04:20:41.147" v="967"/>
          <ac:cxnSpMkLst>
            <pc:docMk/>
            <pc:sldMk cId="2955570984" sldId="8283"/>
            <ac:cxnSpMk id="6" creationId="{6C022480-8B42-96ED-B038-A5C855F2502B}"/>
          </ac:cxnSpMkLst>
        </pc:cxnChg>
        <pc:cxnChg chg="mod">
          <ac:chgData name="Praveen Namakkal Mohankumar" userId="8059d15b-4f8c-44f0-86d6-597a7b49ae19" providerId="ADAL" clId="{BDB03D16-A34D-364E-ACE8-9481A7C1E651}" dt="2024-05-23T04:21:44.603" v="1026"/>
          <ac:cxnSpMkLst>
            <pc:docMk/>
            <pc:sldMk cId="2955570984" sldId="8283"/>
            <ac:cxnSpMk id="9" creationId="{0FE11222-8AE7-F018-C4DF-461E3E41B6FA}"/>
          </ac:cxnSpMkLst>
        </pc:cxnChg>
        <pc:cxnChg chg="mod">
          <ac:chgData name="Praveen Namakkal Mohankumar" userId="8059d15b-4f8c-44f0-86d6-597a7b49ae19" providerId="ADAL" clId="{BDB03D16-A34D-364E-ACE8-9481A7C1E651}" dt="2024-05-23T04:21:48.769" v="1028"/>
          <ac:cxnSpMkLst>
            <pc:docMk/>
            <pc:sldMk cId="2955570984" sldId="8283"/>
            <ac:cxnSpMk id="13" creationId="{7A6E38D7-EF49-1757-AC18-7328A00CFE2D}"/>
          </ac:cxnSpMkLst>
        </pc:cxnChg>
        <pc:cxnChg chg="mod">
          <ac:chgData name="Praveen Namakkal Mohankumar" userId="8059d15b-4f8c-44f0-86d6-597a7b49ae19" providerId="ADAL" clId="{BDB03D16-A34D-364E-ACE8-9481A7C1E651}" dt="2024-05-23T04:31:46.445" v="1054"/>
          <ac:cxnSpMkLst>
            <pc:docMk/>
            <pc:sldMk cId="2955570984" sldId="8283"/>
            <ac:cxnSpMk id="21" creationId="{AD5800D4-1393-1077-537C-531F2321E4B9}"/>
          </ac:cxnSpMkLst>
        </pc:cxnChg>
      </pc:sldChg>
      <pc:sldChg chg="add del setBg">
        <pc:chgData name="Praveen Namakkal Mohankumar" userId="8059d15b-4f8c-44f0-86d6-597a7b49ae19" providerId="ADAL" clId="{BDB03D16-A34D-364E-ACE8-9481A7C1E651}" dt="2024-05-23T03:26:47.576" v="128"/>
        <pc:sldMkLst>
          <pc:docMk/>
          <pc:sldMk cId="3212163494" sldId="8283"/>
        </pc:sldMkLst>
      </pc:sldChg>
      <pc:sldChg chg="delSp add del mod delAnim">
        <pc:chgData name="Praveen Namakkal Mohankumar" userId="8059d15b-4f8c-44f0-86d6-597a7b49ae19" providerId="ADAL" clId="{BDB03D16-A34D-364E-ACE8-9481A7C1E651}" dt="2024-05-23T04:29:41.819" v="1045" actId="2696"/>
        <pc:sldMkLst>
          <pc:docMk/>
          <pc:sldMk cId="3674329444" sldId="8284"/>
        </pc:sldMkLst>
        <pc:grpChg chg="del">
          <ac:chgData name="Praveen Namakkal Mohankumar" userId="8059d15b-4f8c-44f0-86d6-597a7b49ae19" providerId="ADAL" clId="{BDB03D16-A34D-364E-ACE8-9481A7C1E651}" dt="2024-05-23T03:56:08.493" v="697" actId="478"/>
          <ac:grpSpMkLst>
            <pc:docMk/>
            <pc:sldMk cId="3674329444" sldId="8284"/>
            <ac:grpSpMk id="57" creationId="{7E2F0C6D-21A7-A7AE-F3B1-E6E33164D8C6}"/>
          </ac:grpSpMkLst>
        </pc:grpChg>
      </pc:sldChg>
      <pc:sldChg chg="addSp delSp modSp add mod delAnim modAnim">
        <pc:chgData name="Praveen Namakkal Mohankumar" userId="8059d15b-4f8c-44f0-86d6-597a7b49ae19" providerId="ADAL" clId="{BDB03D16-A34D-364E-ACE8-9481A7C1E651}" dt="2024-05-23T07:00:24.395" v="2726" actId="113"/>
        <pc:sldMkLst>
          <pc:docMk/>
          <pc:sldMk cId="499092613" sldId="8285"/>
        </pc:sldMkLst>
        <pc:spChg chg="add mod">
          <ac:chgData name="Praveen Namakkal Mohankumar" userId="8059d15b-4f8c-44f0-86d6-597a7b49ae19" providerId="ADAL" clId="{BDB03D16-A34D-364E-ACE8-9481A7C1E651}" dt="2024-05-23T07:00:24.395" v="2726" actId="113"/>
          <ac:spMkLst>
            <pc:docMk/>
            <pc:sldMk cId="499092613" sldId="8285"/>
            <ac:spMk id="10" creationId="{2F766035-CF74-6FAF-F618-EA691D1784C7}"/>
          </ac:spMkLst>
        </pc:spChg>
        <pc:spChg chg="mod">
          <ac:chgData name="Praveen Namakkal Mohankumar" userId="8059d15b-4f8c-44f0-86d6-597a7b49ae19" providerId="ADAL" clId="{BDB03D16-A34D-364E-ACE8-9481A7C1E651}" dt="2024-05-23T03:56:26.300" v="700"/>
          <ac:spMkLst>
            <pc:docMk/>
            <pc:sldMk cId="499092613" sldId="8285"/>
            <ac:spMk id="11" creationId="{00000000-0000-0000-0000-000000000000}"/>
          </ac:spMkLst>
        </pc:spChg>
        <pc:spChg chg="add mod">
          <ac:chgData name="Praveen Namakkal Mohankumar" userId="8059d15b-4f8c-44f0-86d6-597a7b49ae19" providerId="ADAL" clId="{BDB03D16-A34D-364E-ACE8-9481A7C1E651}" dt="2024-05-23T07:00:24.395" v="2726" actId="113"/>
          <ac:spMkLst>
            <pc:docMk/>
            <pc:sldMk cId="499092613" sldId="8285"/>
            <ac:spMk id="14" creationId="{69879688-47C5-776D-2CE2-D464CF5F3194}"/>
          </ac:spMkLst>
        </pc:spChg>
        <pc:spChg chg="add mod">
          <ac:chgData name="Praveen Namakkal Mohankumar" userId="8059d15b-4f8c-44f0-86d6-597a7b49ae19" providerId="ADAL" clId="{BDB03D16-A34D-364E-ACE8-9481A7C1E651}" dt="2024-05-23T07:00:24.395" v="2726" actId="113"/>
          <ac:spMkLst>
            <pc:docMk/>
            <pc:sldMk cId="499092613" sldId="8285"/>
            <ac:spMk id="17" creationId="{B94C1D1F-D8E4-C1BE-24D4-694AD37B5546}"/>
          </ac:spMkLst>
        </pc:spChg>
        <pc:spChg chg="add mod">
          <ac:chgData name="Praveen Namakkal Mohankumar" userId="8059d15b-4f8c-44f0-86d6-597a7b49ae19" providerId="ADAL" clId="{BDB03D16-A34D-364E-ACE8-9481A7C1E651}" dt="2024-05-23T07:00:24.395" v="2726" actId="113"/>
          <ac:spMkLst>
            <pc:docMk/>
            <pc:sldMk cId="499092613" sldId="8285"/>
            <ac:spMk id="20" creationId="{66B89A47-2978-07E7-EA85-639B4951753E}"/>
          </ac:spMkLst>
        </pc:spChg>
        <pc:spChg chg="add mod">
          <ac:chgData name="Praveen Namakkal Mohankumar" userId="8059d15b-4f8c-44f0-86d6-597a7b49ae19" providerId="ADAL" clId="{BDB03D16-A34D-364E-ACE8-9481A7C1E651}" dt="2024-05-23T04:45:45.840" v="1400" actId="1037"/>
          <ac:spMkLst>
            <pc:docMk/>
            <pc:sldMk cId="499092613" sldId="8285"/>
            <ac:spMk id="21" creationId="{F836A3B8-D448-BE88-67E9-F827E65002CA}"/>
          </ac:spMkLst>
        </pc:spChg>
        <pc:spChg chg="add mod">
          <ac:chgData name="Praveen Namakkal Mohankumar" userId="8059d15b-4f8c-44f0-86d6-597a7b49ae19" providerId="ADAL" clId="{BDB03D16-A34D-364E-ACE8-9481A7C1E651}" dt="2024-05-23T04:45:51.237" v="1410" actId="1037"/>
          <ac:spMkLst>
            <pc:docMk/>
            <pc:sldMk cId="499092613" sldId="8285"/>
            <ac:spMk id="22" creationId="{B43111AB-4BB7-334E-7647-37C0DEA1D8A4}"/>
          </ac:spMkLst>
        </pc:spChg>
        <pc:spChg chg="add mod">
          <ac:chgData name="Praveen Namakkal Mohankumar" userId="8059d15b-4f8c-44f0-86d6-597a7b49ae19" providerId="ADAL" clId="{BDB03D16-A34D-364E-ACE8-9481A7C1E651}" dt="2024-05-23T04:45:55.247" v="1421" actId="1037"/>
          <ac:spMkLst>
            <pc:docMk/>
            <pc:sldMk cId="499092613" sldId="8285"/>
            <ac:spMk id="23" creationId="{71AE898F-5809-C157-CC67-663CCE739C4A}"/>
          </ac:spMkLst>
        </pc:spChg>
        <pc:spChg chg="add mod">
          <ac:chgData name="Praveen Namakkal Mohankumar" userId="8059d15b-4f8c-44f0-86d6-597a7b49ae19" providerId="ADAL" clId="{BDB03D16-A34D-364E-ACE8-9481A7C1E651}" dt="2024-05-23T04:46:01.831" v="1433" actId="1037"/>
          <ac:spMkLst>
            <pc:docMk/>
            <pc:sldMk cId="499092613" sldId="8285"/>
            <ac:spMk id="24" creationId="{681CFD4D-FD85-2596-BD33-9154D2F8710A}"/>
          </ac:spMkLst>
        </pc:spChg>
        <pc:spChg chg="add mod">
          <ac:chgData name="Praveen Namakkal Mohankumar" userId="8059d15b-4f8c-44f0-86d6-597a7b49ae19" providerId="ADAL" clId="{BDB03D16-A34D-364E-ACE8-9481A7C1E651}" dt="2024-05-23T07:00:24.395" v="2726" actId="113"/>
          <ac:spMkLst>
            <pc:docMk/>
            <pc:sldMk cId="499092613" sldId="8285"/>
            <ac:spMk id="28" creationId="{D3FD6111-006B-F071-E829-E7E7305958B8}"/>
          </ac:spMkLst>
        </pc:spChg>
        <pc:spChg chg="add mod">
          <ac:chgData name="Praveen Namakkal Mohankumar" userId="8059d15b-4f8c-44f0-86d6-597a7b49ae19" providerId="ADAL" clId="{BDB03D16-A34D-364E-ACE8-9481A7C1E651}" dt="2024-05-23T04:45:40.342" v="1391" actId="20577"/>
          <ac:spMkLst>
            <pc:docMk/>
            <pc:sldMk cId="499092613" sldId="8285"/>
            <ac:spMk id="29" creationId="{23BCE7B1-35CF-A9E3-85F7-C06E19C5A511}"/>
          </ac:spMkLst>
        </pc:spChg>
        <pc:picChg chg="del mod">
          <ac:chgData name="Praveen Namakkal Mohankumar" userId="8059d15b-4f8c-44f0-86d6-597a7b49ae19" providerId="ADAL" clId="{BDB03D16-A34D-364E-ACE8-9481A7C1E651}" dt="2024-05-23T04:50:44.590" v="1453" actId="478"/>
          <ac:picMkLst>
            <pc:docMk/>
            <pc:sldMk cId="499092613" sldId="8285"/>
            <ac:picMk id="5" creationId="{CAB5CC40-92E8-52DE-270E-424F66FDC3CE}"/>
          </ac:picMkLst>
        </pc:picChg>
        <pc:picChg chg="add mod">
          <ac:chgData name="Praveen Namakkal Mohankumar" userId="8059d15b-4f8c-44f0-86d6-597a7b49ae19" providerId="ADAL" clId="{BDB03D16-A34D-364E-ACE8-9481A7C1E651}" dt="2024-05-23T04:45:45.840" v="1400" actId="1037"/>
          <ac:picMkLst>
            <pc:docMk/>
            <pc:sldMk cId="499092613" sldId="8285"/>
            <ac:picMk id="8" creationId="{3E91E8C4-8FEE-DC1A-711D-C0080C2FF988}"/>
          </ac:picMkLst>
        </pc:picChg>
        <pc:picChg chg="add mod">
          <ac:chgData name="Praveen Namakkal Mohankumar" userId="8059d15b-4f8c-44f0-86d6-597a7b49ae19" providerId="ADAL" clId="{BDB03D16-A34D-364E-ACE8-9481A7C1E651}" dt="2024-05-23T04:45:45.840" v="1400" actId="1037"/>
          <ac:picMkLst>
            <pc:docMk/>
            <pc:sldMk cId="499092613" sldId="8285"/>
            <ac:picMk id="9" creationId="{905F2D53-591B-3816-5A7A-47621247288F}"/>
          </ac:picMkLst>
        </pc:picChg>
        <pc:picChg chg="add mod">
          <ac:chgData name="Praveen Namakkal Mohankumar" userId="8059d15b-4f8c-44f0-86d6-597a7b49ae19" providerId="ADAL" clId="{BDB03D16-A34D-364E-ACE8-9481A7C1E651}" dt="2024-05-23T04:45:51.237" v="1410" actId="1037"/>
          <ac:picMkLst>
            <pc:docMk/>
            <pc:sldMk cId="499092613" sldId="8285"/>
            <ac:picMk id="12" creationId="{8D46B58D-4782-F24C-D536-7780DA57C40B}"/>
          </ac:picMkLst>
        </pc:picChg>
        <pc:picChg chg="add mod">
          <ac:chgData name="Praveen Namakkal Mohankumar" userId="8059d15b-4f8c-44f0-86d6-597a7b49ae19" providerId="ADAL" clId="{BDB03D16-A34D-364E-ACE8-9481A7C1E651}" dt="2024-05-23T04:45:51.237" v="1410" actId="1037"/>
          <ac:picMkLst>
            <pc:docMk/>
            <pc:sldMk cId="499092613" sldId="8285"/>
            <ac:picMk id="13" creationId="{B2045929-91DD-7835-FF21-2F84751DA69D}"/>
          </ac:picMkLst>
        </pc:picChg>
        <pc:picChg chg="add mod">
          <ac:chgData name="Praveen Namakkal Mohankumar" userId="8059d15b-4f8c-44f0-86d6-597a7b49ae19" providerId="ADAL" clId="{BDB03D16-A34D-364E-ACE8-9481A7C1E651}" dt="2024-05-23T04:45:55.247" v="1421" actId="1037"/>
          <ac:picMkLst>
            <pc:docMk/>
            <pc:sldMk cId="499092613" sldId="8285"/>
            <ac:picMk id="15" creationId="{521B8423-3515-8258-2F30-5A7AECE58678}"/>
          </ac:picMkLst>
        </pc:picChg>
        <pc:picChg chg="add mod">
          <ac:chgData name="Praveen Namakkal Mohankumar" userId="8059d15b-4f8c-44f0-86d6-597a7b49ae19" providerId="ADAL" clId="{BDB03D16-A34D-364E-ACE8-9481A7C1E651}" dt="2024-05-23T04:45:55.247" v="1421" actId="1037"/>
          <ac:picMkLst>
            <pc:docMk/>
            <pc:sldMk cId="499092613" sldId="8285"/>
            <ac:picMk id="16" creationId="{C44727BE-01C0-7419-8BF7-E49496978BD1}"/>
          </ac:picMkLst>
        </pc:picChg>
        <pc:picChg chg="add mod">
          <ac:chgData name="Praveen Namakkal Mohankumar" userId="8059d15b-4f8c-44f0-86d6-597a7b49ae19" providerId="ADAL" clId="{BDB03D16-A34D-364E-ACE8-9481A7C1E651}" dt="2024-05-23T04:46:01.831" v="1433" actId="1037"/>
          <ac:picMkLst>
            <pc:docMk/>
            <pc:sldMk cId="499092613" sldId="8285"/>
            <ac:picMk id="18" creationId="{D01B1105-F006-DD3F-3015-42FA2452A29C}"/>
          </ac:picMkLst>
        </pc:picChg>
        <pc:picChg chg="add mod">
          <ac:chgData name="Praveen Namakkal Mohankumar" userId="8059d15b-4f8c-44f0-86d6-597a7b49ae19" providerId="ADAL" clId="{BDB03D16-A34D-364E-ACE8-9481A7C1E651}" dt="2024-05-23T04:46:01.831" v="1433" actId="1037"/>
          <ac:picMkLst>
            <pc:docMk/>
            <pc:sldMk cId="499092613" sldId="8285"/>
            <ac:picMk id="19" creationId="{405C2F71-67B7-06AC-961C-DB6ADCF08538}"/>
          </ac:picMkLst>
        </pc:picChg>
        <pc:picChg chg="add mod">
          <ac:chgData name="Praveen Namakkal Mohankumar" userId="8059d15b-4f8c-44f0-86d6-597a7b49ae19" providerId="ADAL" clId="{BDB03D16-A34D-364E-ACE8-9481A7C1E651}" dt="2024-05-23T04:44:42.097" v="1351" actId="1076"/>
          <ac:picMkLst>
            <pc:docMk/>
            <pc:sldMk cId="499092613" sldId="8285"/>
            <ac:picMk id="26" creationId="{03771447-1809-097E-E2F7-2FA244A43E76}"/>
          </ac:picMkLst>
        </pc:picChg>
        <pc:picChg chg="add del mod">
          <ac:chgData name="Praveen Namakkal Mohankumar" userId="8059d15b-4f8c-44f0-86d6-597a7b49ae19" providerId="ADAL" clId="{BDB03D16-A34D-364E-ACE8-9481A7C1E651}" dt="2024-05-23T04:45:16.789" v="1355" actId="478"/>
          <ac:picMkLst>
            <pc:docMk/>
            <pc:sldMk cId="499092613" sldId="8285"/>
            <ac:picMk id="27" creationId="{5D37B268-9829-B44C-9D05-33DBD74834EE}"/>
          </ac:picMkLst>
        </pc:picChg>
        <pc:picChg chg="add mod">
          <ac:chgData name="Praveen Namakkal Mohankumar" userId="8059d15b-4f8c-44f0-86d6-597a7b49ae19" providerId="ADAL" clId="{BDB03D16-A34D-364E-ACE8-9481A7C1E651}" dt="2024-05-23T04:46:06.370" v="1440" actId="1037"/>
          <ac:picMkLst>
            <pc:docMk/>
            <pc:sldMk cId="499092613" sldId="8285"/>
            <ac:picMk id="30" creationId="{485DF7A5-94CD-4EAD-366A-1164082569FC}"/>
          </ac:picMkLst>
        </pc:picChg>
        <pc:picChg chg="add mod">
          <ac:chgData name="Praveen Namakkal Mohankumar" userId="8059d15b-4f8c-44f0-86d6-597a7b49ae19" providerId="ADAL" clId="{BDB03D16-A34D-364E-ACE8-9481A7C1E651}" dt="2024-05-23T04:50:44.750" v="1454"/>
          <ac:picMkLst>
            <pc:docMk/>
            <pc:sldMk cId="499092613" sldId="8285"/>
            <ac:picMk id="31" creationId="{E381C39A-EBFD-85BF-4C25-8A6B07BBBF24}"/>
          </ac:picMkLst>
        </pc:picChg>
        <pc:cxnChg chg="add mod">
          <ac:chgData name="Praveen Namakkal Mohankumar" userId="8059d15b-4f8c-44f0-86d6-597a7b49ae19" providerId="ADAL" clId="{BDB03D16-A34D-364E-ACE8-9481A7C1E651}" dt="2024-05-23T04:45:51.237" v="1410" actId="1037"/>
          <ac:cxnSpMkLst>
            <pc:docMk/>
            <pc:sldMk cId="499092613" sldId="8285"/>
            <ac:cxnSpMk id="3" creationId="{424C56B3-FB7A-D39D-57C8-2373BE1B915C}"/>
          </ac:cxnSpMkLst>
        </pc:cxnChg>
        <pc:cxnChg chg="add mod">
          <ac:chgData name="Praveen Namakkal Mohankumar" userId="8059d15b-4f8c-44f0-86d6-597a7b49ae19" providerId="ADAL" clId="{BDB03D16-A34D-364E-ACE8-9481A7C1E651}" dt="2024-05-23T04:45:55.247" v="1421" actId="1037"/>
          <ac:cxnSpMkLst>
            <pc:docMk/>
            <pc:sldMk cId="499092613" sldId="8285"/>
            <ac:cxnSpMk id="4" creationId="{FD65228D-D027-F851-2386-BCEF483FC351}"/>
          </ac:cxnSpMkLst>
        </pc:cxnChg>
        <pc:cxnChg chg="add mod">
          <ac:chgData name="Praveen Namakkal Mohankumar" userId="8059d15b-4f8c-44f0-86d6-597a7b49ae19" providerId="ADAL" clId="{BDB03D16-A34D-364E-ACE8-9481A7C1E651}" dt="2024-05-23T04:46:01.831" v="1433" actId="1037"/>
          <ac:cxnSpMkLst>
            <pc:docMk/>
            <pc:sldMk cId="499092613" sldId="8285"/>
            <ac:cxnSpMk id="6" creationId="{5E5FEA90-F02B-4447-F03D-1C36DCCFC7EB}"/>
          </ac:cxnSpMkLst>
        </pc:cxnChg>
        <pc:cxnChg chg="add mod">
          <ac:chgData name="Praveen Namakkal Mohankumar" userId="8059d15b-4f8c-44f0-86d6-597a7b49ae19" providerId="ADAL" clId="{BDB03D16-A34D-364E-ACE8-9481A7C1E651}" dt="2024-05-23T04:45:45.840" v="1400" actId="1037"/>
          <ac:cxnSpMkLst>
            <pc:docMk/>
            <pc:sldMk cId="499092613" sldId="8285"/>
            <ac:cxnSpMk id="7" creationId="{C9DDBD63-F935-DDB4-82B0-DB7E187BB61C}"/>
          </ac:cxnSpMkLst>
        </pc:cxnChg>
        <pc:cxnChg chg="add mod">
          <ac:chgData name="Praveen Namakkal Mohankumar" userId="8059d15b-4f8c-44f0-86d6-597a7b49ae19" providerId="ADAL" clId="{BDB03D16-A34D-364E-ACE8-9481A7C1E651}" dt="2024-05-23T04:44:42.097" v="1351" actId="1076"/>
          <ac:cxnSpMkLst>
            <pc:docMk/>
            <pc:sldMk cId="499092613" sldId="8285"/>
            <ac:cxnSpMk id="25" creationId="{F76E9C86-5F93-EEA7-E9CD-DAFDAAEFA7BB}"/>
          </ac:cxnSpMkLst>
        </pc:cxnChg>
      </pc:sldChg>
      <pc:sldChg chg="addSp delSp modSp add del">
        <pc:chgData name="Praveen Namakkal Mohankumar" userId="8059d15b-4f8c-44f0-86d6-597a7b49ae19" providerId="ADAL" clId="{BDB03D16-A34D-364E-ACE8-9481A7C1E651}" dt="2024-05-23T04:52:50.462" v="1510" actId="2696"/>
        <pc:sldMkLst>
          <pc:docMk/>
          <pc:sldMk cId="3754651446" sldId="8286"/>
        </pc:sldMkLst>
        <pc:picChg chg="add mod">
          <ac:chgData name="Praveen Namakkal Mohankumar" userId="8059d15b-4f8c-44f0-86d6-597a7b49ae19" providerId="ADAL" clId="{BDB03D16-A34D-364E-ACE8-9481A7C1E651}" dt="2024-05-23T04:50:51.935" v="1457"/>
          <ac:picMkLst>
            <pc:docMk/>
            <pc:sldMk cId="3754651446" sldId="8286"/>
            <ac:picMk id="3" creationId="{9305AB55-D118-4F69-22DA-8100346F90C3}"/>
          </ac:picMkLst>
        </pc:picChg>
        <pc:picChg chg="del mod">
          <ac:chgData name="Praveen Namakkal Mohankumar" userId="8059d15b-4f8c-44f0-86d6-597a7b49ae19" providerId="ADAL" clId="{BDB03D16-A34D-364E-ACE8-9481A7C1E651}" dt="2024-05-23T04:50:51.751" v="1456" actId="478"/>
          <ac:picMkLst>
            <pc:docMk/>
            <pc:sldMk cId="3754651446" sldId="8286"/>
            <ac:picMk id="5" creationId="{CAB5CC40-92E8-52DE-270E-424F66FDC3CE}"/>
          </ac:picMkLst>
        </pc:picChg>
      </pc:sldChg>
      <pc:sldChg chg="addSp delSp modSp add mod delAnim modAnim">
        <pc:chgData name="Praveen Namakkal Mohankumar" userId="8059d15b-4f8c-44f0-86d6-597a7b49ae19" providerId="ADAL" clId="{BDB03D16-A34D-364E-ACE8-9481A7C1E651}" dt="2024-05-23T19:13:45.084" v="4083" actId="1076"/>
        <pc:sldMkLst>
          <pc:docMk/>
          <pc:sldMk cId="3139356090" sldId="8287"/>
        </pc:sldMkLst>
        <pc:spChg chg="add mod">
          <ac:chgData name="Praveen Namakkal Mohankumar" userId="8059d15b-4f8c-44f0-86d6-597a7b49ae19" providerId="ADAL" clId="{BDB03D16-A34D-364E-ACE8-9481A7C1E651}" dt="2024-05-23T05:49:37.722" v="1813" actId="1038"/>
          <ac:spMkLst>
            <pc:docMk/>
            <pc:sldMk cId="3139356090" sldId="8287"/>
            <ac:spMk id="4" creationId="{74F30AFA-E791-D64C-CF80-19818C47E759}"/>
          </ac:spMkLst>
        </pc:spChg>
        <pc:spChg chg="add mod">
          <ac:chgData name="Praveen Namakkal Mohankumar" userId="8059d15b-4f8c-44f0-86d6-597a7b49ae19" providerId="ADAL" clId="{BDB03D16-A34D-364E-ACE8-9481A7C1E651}" dt="2024-05-23T05:32:05.397" v="1555" actId="1076"/>
          <ac:spMkLst>
            <pc:docMk/>
            <pc:sldMk cId="3139356090" sldId="8287"/>
            <ac:spMk id="6" creationId="{33195D6D-75FC-93EC-F42E-7FF578AB1EFE}"/>
          </ac:spMkLst>
        </pc:spChg>
        <pc:spChg chg="add del mod">
          <ac:chgData name="Praveen Namakkal Mohankumar" userId="8059d15b-4f8c-44f0-86d6-597a7b49ae19" providerId="ADAL" clId="{BDB03D16-A34D-364E-ACE8-9481A7C1E651}" dt="2024-05-23T05:33:47.524" v="1576" actId="478"/>
          <ac:spMkLst>
            <pc:docMk/>
            <pc:sldMk cId="3139356090" sldId="8287"/>
            <ac:spMk id="7" creationId="{473314EF-744D-219E-4742-1778E373D232}"/>
          </ac:spMkLst>
        </pc:spChg>
        <pc:spChg chg="add mod">
          <ac:chgData name="Praveen Namakkal Mohankumar" userId="8059d15b-4f8c-44f0-86d6-597a7b49ae19" providerId="ADAL" clId="{BDB03D16-A34D-364E-ACE8-9481A7C1E651}" dt="2024-05-23T05:49:29.416" v="1777" actId="14100"/>
          <ac:spMkLst>
            <pc:docMk/>
            <pc:sldMk cId="3139356090" sldId="8287"/>
            <ac:spMk id="8" creationId="{3B9D2D8A-C273-5928-C77C-0E0CF0F866AC}"/>
          </ac:spMkLst>
        </pc:spChg>
        <pc:spChg chg="add mod">
          <ac:chgData name="Praveen Namakkal Mohankumar" userId="8059d15b-4f8c-44f0-86d6-597a7b49ae19" providerId="ADAL" clId="{BDB03D16-A34D-364E-ACE8-9481A7C1E651}" dt="2024-05-23T05:49:49.387" v="1838" actId="1037"/>
          <ac:spMkLst>
            <pc:docMk/>
            <pc:sldMk cId="3139356090" sldId="8287"/>
            <ac:spMk id="9" creationId="{E6E07AB3-A332-52D7-DA40-0D54283F9723}"/>
          </ac:spMkLst>
        </pc:spChg>
        <pc:spChg chg="add mod">
          <ac:chgData name="Praveen Namakkal Mohankumar" userId="8059d15b-4f8c-44f0-86d6-597a7b49ae19" providerId="ADAL" clId="{BDB03D16-A34D-364E-ACE8-9481A7C1E651}" dt="2024-05-23T05:49:16.366" v="1770" actId="1076"/>
          <ac:spMkLst>
            <pc:docMk/>
            <pc:sldMk cId="3139356090" sldId="8287"/>
            <ac:spMk id="10" creationId="{E55B52C6-4951-289D-436A-1EFC3EB6C53D}"/>
          </ac:spMkLst>
        </pc:spChg>
        <pc:spChg chg="mod">
          <ac:chgData name="Praveen Namakkal Mohankumar" userId="8059d15b-4f8c-44f0-86d6-597a7b49ae19" providerId="ADAL" clId="{BDB03D16-A34D-364E-ACE8-9481A7C1E651}" dt="2024-05-23T19:09:07.480" v="4065" actId="1035"/>
          <ac:spMkLst>
            <pc:docMk/>
            <pc:sldMk cId="3139356090" sldId="8287"/>
            <ac:spMk id="11" creationId="{00000000-0000-0000-0000-000000000000}"/>
          </ac:spMkLst>
        </pc:spChg>
        <pc:spChg chg="add mod">
          <ac:chgData name="Praveen Namakkal Mohankumar" userId="8059d15b-4f8c-44f0-86d6-597a7b49ae19" providerId="ADAL" clId="{BDB03D16-A34D-364E-ACE8-9481A7C1E651}" dt="2024-05-23T05:49:43.479" v="1814" actId="14100"/>
          <ac:spMkLst>
            <pc:docMk/>
            <pc:sldMk cId="3139356090" sldId="8287"/>
            <ac:spMk id="12" creationId="{FE0FFDAE-9AF1-44C5-DA4A-15920F0C6D68}"/>
          </ac:spMkLst>
        </pc:spChg>
        <pc:spChg chg="add mod">
          <ac:chgData name="Praveen Namakkal Mohankumar" userId="8059d15b-4f8c-44f0-86d6-597a7b49ae19" providerId="ADAL" clId="{BDB03D16-A34D-364E-ACE8-9481A7C1E651}" dt="2024-05-23T05:50:47.073" v="1897" actId="1038"/>
          <ac:spMkLst>
            <pc:docMk/>
            <pc:sldMk cId="3139356090" sldId="8287"/>
            <ac:spMk id="13" creationId="{4561818E-D2EE-25A5-C0FC-47A466093D99}"/>
          </ac:spMkLst>
        </pc:spChg>
        <pc:spChg chg="add mod">
          <ac:chgData name="Praveen Namakkal Mohankumar" userId="8059d15b-4f8c-44f0-86d6-597a7b49ae19" providerId="ADAL" clId="{BDB03D16-A34D-364E-ACE8-9481A7C1E651}" dt="2024-05-23T05:50:47.073" v="1897" actId="1038"/>
          <ac:spMkLst>
            <pc:docMk/>
            <pc:sldMk cId="3139356090" sldId="8287"/>
            <ac:spMk id="14" creationId="{E37FDEFD-98D2-808A-5FB3-EBA0A7B89860}"/>
          </ac:spMkLst>
        </pc:spChg>
        <pc:spChg chg="add mod">
          <ac:chgData name="Praveen Namakkal Mohankumar" userId="8059d15b-4f8c-44f0-86d6-597a7b49ae19" providerId="ADAL" clId="{BDB03D16-A34D-364E-ACE8-9481A7C1E651}" dt="2024-05-23T05:50:47.073" v="1897" actId="1038"/>
          <ac:spMkLst>
            <pc:docMk/>
            <pc:sldMk cId="3139356090" sldId="8287"/>
            <ac:spMk id="15" creationId="{5C18DB64-8830-F32E-3BDC-2E31E2839AE2}"/>
          </ac:spMkLst>
        </pc:spChg>
        <pc:spChg chg="add mod">
          <ac:chgData name="Praveen Namakkal Mohankumar" userId="8059d15b-4f8c-44f0-86d6-597a7b49ae19" providerId="ADAL" clId="{BDB03D16-A34D-364E-ACE8-9481A7C1E651}" dt="2024-05-23T05:50:47.073" v="1897" actId="1038"/>
          <ac:spMkLst>
            <pc:docMk/>
            <pc:sldMk cId="3139356090" sldId="8287"/>
            <ac:spMk id="16" creationId="{F9026DFF-D079-E7E2-DC86-054E17DDE460}"/>
          </ac:spMkLst>
        </pc:spChg>
        <pc:spChg chg="add mod">
          <ac:chgData name="Praveen Namakkal Mohankumar" userId="8059d15b-4f8c-44f0-86d6-597a7b49ae19" providerId="ADAL" clId="{BDB03D16-A34D-364E-ACE8-9481A7C1E651}" dt="2024-05-23T05:50:47.073" v="1897" actId="1038"/>
          <ac:spMkLst>
            <pc:docMk/>
            <pc:sldMk cId="3139356090" sldId="8287"/>
            <ac:spMk id="17" creationId="{D2EE72A4-F299-38E2-BD40-85C26FFDACA4}"/>
          </ac:spMkLst>
        </pc:spChg>
        <pc:spChg chg="add mod">
          <ac:chgData name="Praveen Namakkal Mohankumar" userId="8059d15b-4f8c-44f0-86d6-597a7b49ae19" providerId="ADAL" clId="{BDB03D16-A34D-364E-ACE8-9481A7C1E651}" dt="2024-05-23T05:50:47.073" v="1897" actId="1038"/>
          <ac:spMkLst>
            <pc:docMk/>
            <pc:sldMk cId="3139356090" sldId="8287"/>
            <ac:spMk id="18" creationId="{D6C877E6-BB5B-303F-246C-8995765267E1}"/>
          </ac:spMkLst>
        </pc:spChg>
        <pc:spChg chg="add del mod">
          <ac:chgData name="Praveen Namakkal Mohankumar" userId="8059d15b-4f8c-44f0-86d6-597a7b49ae19" providerId="ADAL" clId="{BDB03D16-A34D-364E-ACE8-9481A7C1E651}" dt="2024-05-23T05:47:51.455" v="1767" actId="478"/>
          <ac:spMkLst>
            <pc:docMk/>
            <pc:sldMk cId="3139356090" sldId="8287"/>
            <ac:spMk id="19" creationId="{1F47F9E5-6C53-9A91-DDF6-2FED866A1454}"/>
          </ac:spMkLst>
        </pc:spChg>
        <pc:spChg chg="add del mod">
          <ac:chgData name="Praveen Namakkal Mohankumar" userId="8059d15b-4f8c-44f0-86d6-597a7b49ae19" providerId="ADAL" clId="{BDB03D16-A34D-364E-ACE8-9481A7C1E651}" dt="2024-05-23T05:47:51.455" v="1767" actId="478"/>
          <ac:spMkLst>
            <pc:docMk/>
            <pc:sldMk cId="3139356090" sldId="8287"/>
            <ac:spMk id="20" creationId="{A4F69ED7-7C2C-638C-1771-2D6C037C674E}"/>
          </ac:spMkLst>
        </pc:spChg>
        <pc:spChg chg="add del mod">
          <ac:chgData name="Praveen Namakkal Mohankumar" userId="8059d15b-4f8c-44f0-86d6-597a7b49ae19" providerId="ADAL" clId="{BDB03D16-A34D-364E-ACE8-9481A7C1E651}" dt="2024-05-23T05:47:51.455" v="1767" actId="478"/>
          <ac:spMkLst>
            <pc:docMk/>
            <pc:sldMk cId="3139356090" sldId="8287"/>
            <ac:spMk id="21" creationId="{3698BED5-59AA-B4BA-E658-CD34FED42F93}"/>
          </ac:spMkLst>
        </pc:spChg>
        <pc:spChg chg="add mod">
          <ac:chgData name="Praveen Namakkal Mohankumar" userId="8059d15b-4f8c-44f0-86d6-597a7b49ae19" providerId="ADAL" clId="{BDB03D16-A34D-364E-ACE8-9481A7C1E651}" dt="2024-05-23T05:55:28.652" v="1969" actId="14100"/>
          <ac:spMkLst>
            <pc:docMk/>
            <pc:sldMk cId="3139356090" sldId="8287"/>
            <ac:spMk id="24" creationId="{F643E26F-A98D-603F-56E2-04D6037B16B8}"/>
          </ac:spMkLst>
        </pc:spChg>
        <pc:spChg chg="add mod">
          <ac:chgData name="Praveen Namakkal Mohankumar" userId="8059d15b-4f8c-44f0-86d6-597a7b49ae19" providerId="ADAL" clId="{BDB03D16-A34D-364E-ACE8-9481A7C1E651}" dt="2024-05-23T05:55:37.885" v="1971" actId="1076"/>
          <ac:spMkLst>
            <pc:docMk/>
            <pc:sldMk cId="3139356090" sldId="8287"/>
            <ac:spMk id="30" creationId="{15C7536A-ABBA-10E6-A01D-DC005632AAE5}"/>
          </ac:spMkLst>
        </pc:spChg>
        <pc:spChg chg="add mod">
          <ac:chgData name="Praveen Namakkal Mohankumar" userId="8059d15b-4f8c-44f0-86d6-597a7b49ae19" providerId="ADAL" clId="{BDB03D16-A34D-364E-ACE8-9481A7C1E651}" dt="2024-05-23T05:52:58.993" v="1940"/>
          <ac:spMkLst>
            <pc:docMk/>
            <pc:sldMk cId="3139356090" sldId="8287"/>
            <ac:spMk id="33" creationId="{A5FC776F-BF68-D91F-6466-FFAA70B8757A}"/>
          </ac:spMkLst>
        </pc:spChg>
        <pc:spChg chg="add mod">
          <ac:chgData name="Praveen Namakkal Mohankumar" userId="8059d15b-4f8c-44f0-86d6-597a7b49ae19" providerId="ADAL" clId="{BDB03D16-A34D-364E-ACE8-9481A7C1E651}" dt="2024-05-23T19:13:45.084" v="4083" actId="1076"/>
          <ac:spMkLst>
            <pc:docMk/>
            <pc:sldMk cId="3139356090" sldId="8287"/>
            <ac:spMk id="35" creationId="{E7B233C3-5F5A-116B-615B-BD8DC779D9B5}"/>
          </ac:spMkLst>
        </pc:spChg>
        <pc:spChg chg="add del">
          <ac:chgData name="Praveen Namakkal Mohankumar" userId="8059d15b-4f8c-44f0-86d6-597a7b49ae19" providerId="ADAL" clId="{BDB03D16-A34D-364E-ACE8-9481A7C1E651}" dt="2024-05-23T18:43:32.531" v="4021" actId="22"/>
          <ac:spMkLst>
            <pc:docMk/>
            <pc:sldMk cId="3139356090" sldId="8287"/>
            <ac:spMk id="37" creationId="{2D4D5133-AC39-7B4F-A95F-0C28CEDCB44E}"/>
          </ac:spMkLst>
        </pc:spChg>
        <pc:picChg chg="add mod">
          <ac:chgData name="Praveen Namakkal Mohankumar" userId="8059d15b-4f8c-44f0-86d6-597a7b49ae19" providerId="ADAL" clId="{BDB03D16-A34D-364E-ACE8-9481A7C1E651}" dt="2024-05-23T04:50:56.462" v="1460"/>
          <ac:picMkLst>
            <pc:docMk/>
            <pc:sldMk cId="3139356090" sldId="8287"/>
            <ac:picMk id="3" creationId="{8E853D77-9830-61FA-392A-DF60FCED11C9}"/>
          </ac:picMkLst>
        </pc:picChg>
        <pc:picChg chg="del mod">
          <ac:chgData name="Praveen Namakkal Mohankumar" userId="8059d15b-4f8c-44f0-86d6-597a7b49ae19" providerId="ADAL" clId="{BDB03D16-A34D-364E-ACE8-9481A7C1E651}" dt="2024-05-23T04:50:56.270" v="1459" actId="478"/>
          <ac:picMkLst>
            <pc:docMk/>
            <pc:sldMk cId="3139356090" sldId="8287"/>
            <ac:picMk id="5" creationId="{CAB5CC40-92E8-52DE-270E-424F66FDC3CE}"/>
          </ac:picMkLst>
        </pc:picChg>
        <pc:picChg chg="add del mod">
          <ac:chgData name="Praveen Namakkal Mohankumar" userId="8059d15b-4f8c-44f0-86d6-597a7b49ae19" providerId="ADAL" clId="{BDB03D16-A34D-364E-ACE8-9481A7C1E651}" dt="2024-05-23T05:51:23.806" v="1901" actId="478"/>
          <ac:picMkLst>
            <pc:docMk/>
            <pc:sldMk cId="3139356090" sldId="8287"/>
            <ac:picMk id="22" creationId="{C9AEBB2D-DF80-5075-14F3-7358AF9A80CC}"/>
          </ac:picMkLst>
        </pc:picChg>
        <pc:picChg chg="add del mod">
          <ac:chgData name="Praveen Namakkal Mohankumar" userId="8059d15b-4f8c-44f0-86d6-597a7b49ae19" providerId="ADAL" clId="{BDB03D16-A34D-364E-ACE8-9481A7C1E651}" dt="2024-05-23T05:51:32.904" v="1904" actId="478"/>
          <ac:picMkLst>
            <pc:docMk/>
            <pc:sldMk cId="3139356090" sldId="8287"/>
            <ac:picMk id="23" creationId="{F0630D2D-6C9A-731E-0B8E-E61C7D195ADE}"/>
          </ac:picMkLst>
        </pc:picChg>
        <pc:cxnChg chg="add mod">
          <ac:chgData name="Praveen Namakkal Mohankumar" userId="8059d15b-4f8c-44f0-86d6-597a7b49ae19" providerId="ADAL" clId="{BDB03D16-A34D-364E-ACE8-9481A7C1E651}" dt="2024-05-23T05:55:21.518" v="1966" actId="1076"/>
          <ac:cxnSpMkLst>
            <pc:docMk/>
            <pc:sldMk cId="3139356090" sldId="8287"/>
            <ac:cxnSpMk id="26" creationId="{AF671BF4-F7DB-4A1B-93DB-80BC74BA49E4}"/>
          </ac:cxnSpMkLst>
        </pc:cxnChg>
        <pc:cxnChg chg="add del mod">
          <ac:chgData name="Praveen Namakkal Mohankumar" userId="8059d15b-4f8c-44f0-86d6-597a7b49ae19" providerId="ADAL" clId="{BDB03D16-A34D-364E-ACE8-9481A7C1E651}" dt="2024-05-23T05:52:48.249" v="1936" actId="478"/>
          <ac:cxnSpMkLst>
            <pc:docMk/>
            <pc:sldMk cId="3139356090" sldId="8287"/>
            <ac:cxnSpMk id="29" creationId="{6C4351C4-2F9B-4668-74F3-1A3A232D678E}"/>
          </ac:cxnSpMkLst>
        </pc:cxnChg>
        <pc:cxnChg chg="add del mod">
          <ac:chgData name="Praveen Namakkal Mohankumar" userId="8059d15b-4f8c-44f0-86d6-597a7b49ae19" providerId="ADAL" clId="{BDB03D16-A34D-364E-ACE8-9481A7C1E651}" dt="2024-05-23T05:55:16.352" v="1964" actId="478"/>
          <ac:cxnSpMkLst>
            <pc:docMk/>
            <pc:sldMk cId="3139356090" sldId="8287"/>
            <ac:cxnSpMk id="34" creationId="{0AF483B4-BF60-0C0C-B70E-08187625E7E3}"/>
          </ac:cxnSpMkLst>
        </pc:cxnChg>
      </pc:sldChg>
      <pc:sldChg chg="addSp delSp modSp add mod modAnim">
        <pc:chgData name="Praveen Namakkal Mohankumar" userId="8059d15b-4f8c-44f0-86d6-597a7b49ae19" providerId="ADAL" clId="{BDB03D16-A34D-364E-ACE8-9481A7C1E651}" dt="2024-05-23T19:09:19.401" v="4081" actId="1035"/>
        <pc:sldMkLst>
          <pc:docMk/>
          <pc:sldMk cId="4108538823" sldId="8288"/>
        </pc:sldMkLst>
        <pc:spChg chg="add mod">
          <ac:chgData name="Praveen Namakkal Mohankumar" userId="8059d15b-4f8c-44f0-86d6-597a7b49ae19" providerId="ADAL" clId="{BDB03D16-A34D-364E-ACE8-9481A7C1E651}" dt="2024-05-23T06:04:39.484" v="1972"/>
          <ac:spMkLst>
            <pc:docMk/>
            <pc:sldMk cId="4108538823" sldId="8288"/>
            <ac:spMk id="4" creationId="{E5A019CE-2196-633E-06AE-E4EE00E0DFB2}"/>
          </ac:spMkLst>
        </pc:spChg>
        <pc:spChg chg="add mod">
          <ac:chgData name="Praveen Namakkal Mohankumar" userId="8059d15b-4f8c-44f0-86d6-597a7b49ae19" providerId="ADAL" clId="{BDB03D16-A34D-364E-ACE8-9481A7C1E651}" dt="2024-05-23T06:04:39.484" v="1972"/>
          <ac:spMkLst>
            <pc:docMk/>
            <pc:sldMk cId="4108538823" sldId="8288"/>
            <ac:spMk id="6" creationId="{5F14066C-58E4-DAE8-8BCF-B85345453CD5}"/>
          </ac:spMkLst>
        </pc:spChg>
        <pc:spChg chg="add mod">
          <ac:chgData name="Praveen Namakkal Mohankumar" userId="8059d15b-4f8c-44f0-86d6-597a7b49ae19" providerId="ADAL" clId="{BDB03D16-A34D-364E-ACE8-9481A7C1E651}" dt="2024-05-23T06:25:28.987" v="1994" actId="20577"/>
          <ac:spMkLst>
            <pc:docMk/>
            <pc:sldMk cId="4108538823" sldId="8288"/>
            <ac:spMk id="7" creationId="{D5BC2A10-B36B-B64B-13F9-5890FB9C46E4}"/>
          </ac:spMkLst>
        </pc:spChg>
        <pc:spChg chg="add mod">
          <ac:chgData name="Praveen Namakkal Mohankumar" userId="8059d15b-4f8c-44f0-86d6-597a7b49ae19" providerId="ADAL" clId="{BDB03D16-A34D-364E-ACE8-9481A7C1E651}" dt="2024-05-23T06:04:39.484" v="1972"/>
          <ac:spMkLst>
            <pc:docMk/>
            <pc:sldMk cId="4108538823" sldId="8288"/>
            <ac:spMk id="8" creationId="{5721401C-B33E-592B-7A58-23BFF9624469}"/>
          </ac:spMkLst>
        </pc:spChg>
        <pc:spChg chg="add mod">
          <ac:chgData name="Praveen Namakkal Mohankumar" userId="8059d15b-4f8c-44f0-86d6-597a7b49ae19" providerId="ADAL" clId="{BDB03D16-A34D-364E-ACE8-9481A7C1E651}" dt="2024-05-23T06:04:39.484" v="1972"/>
          <ac:spMkLst>
            <pc:docMk/>
            <pc:sldMk cId="4108538823" sldId="8288"/>
            <ac:spMk id="9" creationId="{62E3AC03-6A10-C960-84EB-9CEAEA8F3907}"/>
          </ac:spMkLst>
        </pc:spChg>
        <pc:spChg chg="add mod">
          <ac:chgData name="Praveen Namakkal Mohankumar" userId="8059d15b-4f8c-44f0-86d6-597a7b49ae19" providerId="ADAL" clId="{BDB03D16-A34D-364E-ACE8-9481A7C1E651}" dt="2024-05-23T06:25:59.411" v="2001" actId="20577"/>
          <ac:spMkLst>
            <pc:docMk/>
            <pc:sldMk cId="4108538823" sldId="8288"/>
            <ac:spMk id="10" creationId="{F4845FD6-EFF9-4EB7-296C-87BBFBE283E9}"/>
          </ac:spMkLst>
        </pc:spChg>
        <pc:spChg chg="mod">
          <ac:chgData name="Praveen Namakkal Mohankumar" userId="8059d15b-4f8c-44f0-86d6-597a7b49ae19" providerId="ADAL" clId="{BDB03D16-A34D-364E-ACE8-9481A7C1E651}" dt="2024-05-23T19:09:19.401" v="4081" actId="1035"/>
          <ac:spMkLst>
            <pc:docMk/>
            <pc:sldMk cId="4108538823" sldId="8288"/>
            <ac:spMk id="11" creationId="{00000000-0000-0000-0000-000000000000}"/>
          </ac:spMkLst>
        </pc:spChg>
        <pc:spChg chg="add mod">
          <ac:chgData name="Praveen Namakkal Mohankumar" userId="8059d15b-4f8c-44f0-86d6-597a7b49ae19" providerId="ADAL" clId="{BDB03D16-A34D-364E-ACE8-9481A7C1E651}" dt="2024-05-23T06:04:39.484" v="1972"/>
          <ac:spMkLst>
            <pc:docMk/>
            <pc:sldMk cId="4108538823" sldId="8288"/>
            <ac:spMk id="12" creationId="{7A9AC5A9-F034-A4B7-BF64-04458B78F322}"/>
          </ac:spMkLst>
        </pc:spChg>
        <pc:spChg chg="add mod">
          <ac:chgData name="Praveen Namakkal Mohankumar" userId="8059d15b-4f8c-44f0-86d6-597a7b49ae19" providerId="ADAL" clId="{BDB03D16-A34D-364E-ACE8-9481A7C1E651}" dt="2024-05-23T06:04:39.484" v="1972"/>
          <ac:spMkLst>
            <pc:docMk/>
            <pc:sldMk cId="4108538823" sldId="8288"/>
            <ac:spMk id="13" creationId="{28827C6D-1077-FE6B-0C72-680A6C07C71B}"/>
          </ac:spMkLst>
        </pc:spChg>
        <pc:spChg chg="add mod">
          <ac:chgData name="Praveen Namakkal Mohankumar" userId="8059d15b-4f8c-44f0-86d6-597a7b49ae19" providerId="ADAL" clId="{BDB03D16-A34D-364E-ACE8-9481A7C1E651}" dt="2024-05-23T06:26:59.034" v="2044" actId="20577"/>
          <ac:spMkLst>
            <pc:docMk/>
            <pc:sldMk cId="4108538823" sldId="8288"/>
            <ac:spMk id="14" creationId="{3A18D74E-D32F-AD9E-AC78-92960762DE58}"/>
          </ac:spMkLst>
        </pc:spChg>
        <pc:spChg chg="add mod">
          <ac:chgData name="Praveen Namakkal Mohankumar" userId="8059d15b-4f8c-44f0-86d6-597a7b49ae19" providerId="ADAL" clId="{BDB03D16-A34D-364E-ACE8-9481A7C1E651}" dt="2024-05-23T06:04:39.484" v="1972"/>
          <ac:spMkLst>
            <pc:docMk/>
            <pc:sldMk cId="4108538823" sldId="8288"/>
            <ac:spMk id="15" creationId="{C034A658-4D74-DECE-A0DF-4D397035C4E8}"/>
          </ac:spMkLst>
        </pc:spChg>
        <pc:spChg chg="add mod">
          <ac:chgData name="Praveen Namakkal Mohankumar" userId="8059d15b-4f8c-44f0-86d6-597a7b49ae19" providerId="ADAL" clId="{BDB03D16-A34D-364E-ACE8-9481A7C1E651}" dt="2024-05-23T06:04:39.484" v="1972"/>
          <ac:spMkLst>
            <pc:docMk/>
            <pc:sldMk cId="4108538823" sldId="8288"/>
            <ac:spMk id="16" creationId="{258413E7-6BBC-A5E8-115C-37A04CEA2177}"/>
          </ac:spMkLst>
        </pc:spChg>
        <pc:spChg chg="add mod">
          <ac:chgData name="Praveen Namakkal Mohankumar" userId="8059d15b-4f8c-44f0-86d6-597a7b49ae19" providerId="ADAL" clId="{BDB03D16-A34D-364E-ACE8-9481A7C1E651}" dt="2024-05-23T06:27:21.079" v="2047" actId="20577"/>
          <ac:spMkLst>
            <pc:docMk/>
            <pc:sldMk cId="4108538823" sldId="8288"/>
            <ac:spMk id="17" creationId="{AE281F8F-A619-36AB-B42F-B61BBF7C4878}"/>
          </ac:spMkLst>
        </pc:spChg>
        <pc:spChg chg="add mod">
          <ac:chgData name="Praveen Namakkal Mohankumar" userId="8059d15b-4f8c-44f0-86d6-597a7b49ae19" providerId="ADAL" clId="{BDB03D16-A34D-364E-ACE8-9481A7C1E651}" dt="2024-05-23T06:04:39.484" v="1972"/>
          <ac:spMkLst>
            <pc:docMk/>
            <pc:sldMk cId="4108538823" sldId="8288"/>
            <ac:spMk id="18" creationId="{01577FF8-0F52-22B6-E2FC-BCAFE7C7C17C}"/>
          </ac:spMkLst>
        </pc:spChg>
        <pc:spChg chg="add mod">
          <ac:chgData name="Praveen Namakkal Mohankumar" userId="8059d15b-4f8c-44f0-86d6-597a7b49ae19" providerId="ADAL" clId="{BDB03D16-A34D-364E-ACE8-9481A7C1E651}" dt="2024-05-23T06:04:39.484" v="1972"/>
          <ac:spMkLst>
            <pc:docMk/>
            <pc:sldMk cId="4108538823" sldId="8288"/>
            <ac:spMk id="20" creationId="{C3E143F7-5DE6-C372-91C4-3FC8814DAFB5}"/>
          </ac:spMkLst>
        </pc:spChg>
        <pc:spChg chg="add mod">
          <ac:chgData name="Praveen Namakkal Mohankumar" userId="8059d15b-4f8c-44f0-86d6-597a7b49ae19" providerId="ADAL" clId="{BDB03D16-A34D-364E-ACE8-9481A7C1E651}" dt="2024-05-23T18:36:57.004" v="3957" actId="1037"/>
          <ac:spMkLst>
            <pc:docMk/>
            <pc:sldMk cId="4108538823" sldId="8288"/>
            <ac:spMk id="21" creationId="{B6CA967F-F784-E8D8-CE1F-95D7BD6B2A08}"/>
          </ac:spMkLst>
        </pc:spChg>
        <pc:picChg chg="add mod">
          <ac:chgData name="Praveen Namakkal Mohankumar" userId="8059d15b-4f8c-44f0-86d6-597a7b49ae19" providerId="ADAL" clId="{BDB03D16-A34D-364E-ACE8-9481A7C1E651}" dt="2024-05-23T04:50:59.475" v="1462"/>
          <ac:picMkLst>
            <pc:docMk/>
            <pc:sldMk cId="4108538823" sldId="8288"/>
            <ac:picMk id="3" creationId="{FC039F19-B21A-89F3-474B-FE7091823B0B}"/>
          </ac:picMkLst>
        </pc:picChg>
        <pc:picChg chg="del">
          <ac:chgData name="Praveen Namakkal Mohankumar" userId="8059d15b-4f8c-44f0-86d6-597a7b49ae19" providerId="ADAL" clId="{BDB03D16-A34D-364E-ACE8-9481A7C1E651}" dt="2024-05-23T04:50:59.305" v="1461" actId="478"/>
          <ac:picMkLst>
            <pc:docMk/>
            <pc:sldMk cId="4108538823" sldId="8288"/>
            <ac:picMk id="5" creationId="{CAB5CC40-92E8-52DE-270E-424F66FDC3CE}"/>
          </ac:picMkLst>
        </pc:picChg>
        <pc:cxnChg chg="add mod">
          <ac:chgData name="Praveen Namakkal Mohankumar" userId="8059d15b-4f8c-44f0-86d6-597a7b49ae19" providerId="ADAL" clId="{BDB03D16-A34D-364E-ACE8-9481A7C1E651}" dt="2024-05-23T06:04:39.484" v="1972"/>
          <ac:cxnSpMkLst>
            <pc:docMk/>
            <pc:sldMk cId="4108538823" sldId="8288"/>
            <ac:cxnSpMk id="19" creationId="{93A8B324-F615-0606-6BFA-680C73469A1E}"/>
          </ac:cxnSpMkLst>
        </pc:cxnChg>
      </pc:sldChg>
      <pc:sldChg chg="addSp delSp modSp add mod addAnim delAnim modAnim">
        <pc:chgData name="Praveen Namakkal Mohankumar" userId="8059d15b-4f8c-44f0-86d6-597a7b49ae19" providerId="ADAL" clId="{BDB03D16-A34D-364E-ACE8-9481A7C1E651}" dt="2024-05-23T20:24:44.877" v="4261"/>
        <pc:sldMkLst>
          <pc:docMk/>
          <pc:sldMk cId="3221640908" sldId="8289"/>
        </pc:sldMkLst>
        <pc:spChg chg="add del">
          <ac:chgData name="Praveen Namakkal Mohankumar" userId="8059d15b-4f8c-44f0-86d6-597a7b49ae19" providerId="ADAL" clId="{BDB03D16-A34D-364E-ACE8-9481A7C1E651}" dt="2024-05-23T06:34:55.473" v="2083" actId="478"/>
          <ac:spMkLst>
            <pc:docMk/>
            <pc:sldMk cId="3221640908" sldId="8289"/>
            <ac:spMk id="6" creationId="{FAFDA4F7-4EC5-25AE-B564-C367B26CD7DF}"/>
          </ac:spMkLst>
        </pc:spChg>
        <pc:spChg chg="add del mod">
          <ac:chgData name="Praveen Namakkal Mohankumar" userId="8059d15b-4f8c-44f0-86d6-597a7b49ae19" providerId="ADAL" clId="{BDB03D16-A34D-364E-ACE8-9481A7C1E651}" dt="2024-05-23T06:38:09.861" v="2116" actId="478"/>
          <ac:spMkLst>
            <pc:docMk/>
            <pc:sldMk cId="3221640908" sldId="8289"/>
            <ac:spMk id="7" creationId="{6553B1EF-CE8D-A486-A9E5-3439FF983F48}"/>
          </ac:spMkLst>
        </pc:spChg>
        <pc:spChg chg="add del mod">
          <ac:chgData name="Praveen Namakkal Mohankumar" userId="8059d15b-4f8c-44f0-86d6-597a7b49ae19" providerId="ADAL" clId="{BDB03D16-A34D-364E-ACE8-9481A7C1E651}" dt="2024-05-23T06:37:12.383" v="2114" actId="478"/>
          <ac:spMkLst>
            <pc:docMk/>
            <pc:sldMk cId="3221640908" sldId="8289"/>
            <ac:spMk id="8" creationId="{265606EA-D873-3045-0265-C16C2AF597DF}"/>
          </ac:spMkLst>
        </pc:spChg>
        <pc:spChg chg="mod">
          <ac:chgData name="Praveen Namakkal Mohankumar" userId="8059d15b-4f8c-44f0-86d6-597a7b49ae19" providerId="ADAL" clId="{BDB03D16-A34D-364E-ACE8-9481A7C1E651}" dt="2024-05-23T17:42:36.170" v="3374" actId="1035"/>
          <ac:spMkLst>
            <pc:docMk/>
            <pc:sldMk cId="3221640908" sldId="8289"/>
            <ac:spMk id="11" creationId="{00000000-0000-0000-0000-000000000000}"/>
          </ac:spMkLst>
        </pc:spChg>
        <pc:spChg chg="mod">
          <ac:chgData name="Praveen Namakkal Mohankumar" userId="8059d15b-4f8c-44f0-86d6-597a7b49ae19" providerId="ADAL" clId="{BDB03D16-A34D-364E-ACE8-9481A7C1E651}" dt="2024-05-23T06:37:06.491" v="2110"/>
          <ac:spMkLst>
            <pc:docMk/>
            <pc:sldMk cId="3221640908" sldId="8289"/>
            <ac:spMk id="12" creationId="{FFCF6ACE-81F2-4BA0-FC5F-7E90D804E852}"/>
          </ac:spMkLst>
        </pc:spChg>
        <pc:spChg chg="mod">
          <ac:chgData name="Praveen Namakkal Mohankumar" userId="8059d15b-4f8c-44f0-86d6-597a7b49ae19" providerId="ADAL" clId="{BDB03D16-A34D-364E-ACE8-9481A7C1E651}" dt="2024-05-23T06:37:06.491" v="2110"/>
          <ac:spMkLst>
            <pc:docMk/>
            <pc:sldMk cId="3221640908" sldId="8289"/>
            <ac:spMk id="13" creationId="{AFD44718-13A3-3BD0-47B6-AFB4E4529129}"/>
          </ac:spMkLst>
        </pc:spChg>
        <pc:spChg chg="mod">
          <ac:chgData name="Praveen Namakkal Mohankumar" userId="8059d15b-4f8c-44f0-86d6-597a7b49ae19" providerId="ADAL" clId="{BDB03D16-A34D-364E-ACE8-9481A7C1E651}" dt="2024-05-23T06:37:06.491" v="2110"/>
          <ac:spMkLst>
            <pc:docMk/>
            <pc:sldMk cId="3221640908" sldId="8289"/>
            <ac:spMk id="15" creationId="{9D22363D-AA54-8682-1847-6FB354B6CEAA}"/>
          </ac:spMkLst>
        </pc:spChg>
        <pc:spChg chg="mod">
          <ac:chgData name="Praveen Namakkal Mohankumar" userId="8059d15b-4f8c-44f0-86d6-597a7b49ae19" providerId="ADAL" clId="{BDB03D16-A34D-364E-ACE8-9481A7C1E651}" dt="2024-05-23T06:37:06.491" v="2110"/>
          <ac:spMkLst>
            <pc:docMk/>
            <pc:sldMk cId="3221640908" sldId="8289"/>
            <ac:spMk id="16" creationId="{FFCE1FA6-5C83-ECAB-B17F-D2A18C53995B}"/>
          </ac:spMkLst>
        </pc:spChg>
        <pc:spChg chg="mod">
          <ac:chgData name="Praveen Namakkal Mohankumar" userId="8059d15b-4f8c-44f0-86d6-597a7b49ae19" providerId="ADAL" clId="{BDB03D16-A34D-364E-ACE8-9481A7C1E651}" dt="2024-05-23T06:37:06.491" v="2110"/>
          <ac:spMkLst>
            <pc:docMk/>
            <pc:sldMk cId="3221640908" sldId="8289"/>
            <ac:spMk id="18" creationId="{0273708C-BC0B-1304-20D1-9C781FFE6BBA}"/>
          </ac:spMkLst>
        </pc:spChg>
        <pc:spChg chg="mod">
          <ac:chgData name="Praveen Namakkal Mohankumar" userId="8059d15b-4f8c-44f0-86d6-597a7b49ae19" providerId="ADAL" clId="{BDB03D16-A34D-364E-ACE8-9481A7C1E651}" dt="2024-05-23T06:37:06.491" v="2110"/>
          <ac:spMkLst>
            <pc:docMk/>
            <pc:sldMk cId="3221640908" sldId="8289"/>
            <ac:spMk id="19" creationId="{727AE7B9-0B41-8F27-CFA2-397AAFF85579}"/>
          </ac:spMkLst>
        </pc:spChg>
        <pc:spChg chg="add mod">
          <ac:chgData name="Praveen Namakkal Mohankumar" userId="8059d15b-4f8c-44f0-86d6-597a7b49ae19" providerId="ADAL" clId="{BDB03D16-A34D-364E-ACE8-9481A7C1E651}" dt="2024-05-23T19:57:48.136" v="4086" actId="1076"/>
          <ac:spMkLst>
            <pc:docMk/>
            <pc:sldMk cId="3221640908" sldId="8289"/>
            <ac:spMk id="23" creationId="{CD6FCE62-3384-81E2-1446-A8AEECB436FB}"/>
          </ac:spMkLst>
        </pc:spChg>
        <pc:spChg chg="add mod">
          <ac:chgData name="Praveen Namakkal Mohankumar" userId="8059d15b-4f8c-44f0-86d6-597a7b49ae19" providerId="ADAL" clId="{BDB03D16-A34D-364E-ACE8-9481A7C1E651}" dt="2024-05-23T19:57:48.136" v="4086" actId="1076"/>
          <ac:spMkLst>
            <pc:docMk/>
            <pc:sldMk cId="3221640908" sldId="8289"/>
            <ac:spMk id="24" creationId="{9CA3319E-9E37-3CEE-B319-AD949D83FC93}"/>
          </ac:spMkLst>
        </pc:spChg>
        <pc:spChg chg="add mod">
          <ac:chgData name="Praveen Namakkal Mohankumar" userId="8059d15b-4f8c-44f0-86d6-597a7b49ae19" providerId="ADAL" clId="{BDB03D16-A34D-364E-ACE8-9481A7C1E651}" dt="2024-05-23T19:57:48.136" v="4086" actId="1076"/>
          <ac:spMkLst>
            <pc:docMk/>
            <pc:sldMk cId="3221640908" sldId="8289"/>
            <ac:spMk id="25" creationId="{FEA2FC93-AEFD-8C76-8B9D-B49F891AE71A}"/>
          </ac:spMkLst>
        </pc:spChg>
        <pc:spChg chg="add mod">
          <ac:chgData name="Praveen Namakkal Mohankumar" userId="8059d15b-4f8c-44f0-86d6-597a7b49ae19" providerId="ADAL" clId="{BDB03D16-A34D-364E-ACE8-9481A7C1E651}" dt="2024-05-23T19:57:48.136" v="4086" actId="1076"/>
          <ac:spMkLst>
            <pc:docMk/>
            <pc:sldMk cId="3221640908" sldId="8289"/>
            <ac:spMk id="26" creationId="{DBA283D7-79D6-D1D2-1F4A-3E4078E5A208}"/>
          </ac:spMkLst>
        </pc:spChg>
        <pc:spChg chg="add mod">
          <ac:chgData name="Praveen Namakkal Mohankumar" userId="8059d15b-4f8c-44f0-86d6-597a7b49ae19" providerId="ADAL" clId="{BDB03D16-A34D-364E-ACE8-9481A7C1E651}" dt="2024-05-23T19:57:48.136" v="4086" actId="1076"/>
          <ac:spMkLst>
            <pc:docMk/>
            <pc:sldMk cId="3221640908" sldId="8289"/>
            <ac:spMk id="27" creationId="{FDD90265-7FB0-BD12-FB30-DA7C4DF7544A}"/>
          </ac:spMkLst>
        </pc:spChg>
        <pc:spChg chg="add mod">
          <ac:chgData name="Praveen Namakkal Mohankumar" userId="8059d15b-4f8c-44f0-86d6-597a7b49ae19" providerId="ADAL" clId="{BDB03D16-A34D-364E-ACE8-9481A7C1E651}" dt="2024-05-23T19:57:48.136" v="4086" actId="1076"/>
          <ac:spMkLst>
            <pc:docMk/>
            <pc:sldMk cId="3221640908" sldId="8289"/>
            <ac:spMk id="28" creationId="{12B5E769-8F12-5C75-1246-3FFDBE524660}"/>
          </ac:spMkLst>
        </pc:spChg>
        <pc:spChg chg="add mod">
          <ac:chgData name="Praveen Namakkal Mohankumar" userId="8059d15b-4f8c-44f0-86d6-597a7b49ae19" providerId="ADAL" clId="{BDB03D16-A34D-364E-ACE8-9481A7C1E651}" dt="2024-05-23T06:47:22.096" v="2606" actId="14100"/>
          <ac:spMkLst>
            <pc:docMk/>
            <pc:sldMk cId="3221640908" sldId="8289"/>
            <ac:spMk id="37" creationId="{A67C3CBC-8ACE-6061-550C-D8F8BB6F68D3}"/>
          </ac:spMkLst>
        </pc:spChg>
        <pc:spChg chg="add mod">
          <ac:chgData name="Praveen Namakkal Mohankumar" userId="8059d15b-4f8c-44f0-86d6-597a7b49ae19" providerId="ADAL" clId="{BDB03D16-A34D-364E-ACE8-9481A7C1E651}" dt="2024-05-23T06:47:27.563" v="2608" actId="14100"/>
          <ac:spMkLst>
            <pc:docMk/>
            <pc:sldMk cId="3221640908" sldId="8289"/>
            <ac:spMk id="38" creationId="{345C30B2-154F-8B44-1F1A-3445146BA758}"/>
          </ac:spMkLst>
        </pc:spChg>
        <pc:spChg chg="add mod">
          <ac:chgData name="Praveen Namakkal Mohankumar" userId="8059d15b-4f8c-44f0-86d6-597a7b49ae19" providerId="ADAL" clId="{BDB03D16-A34D-364E-ACE8-9481A7C1E651}" dt="2024-05-23T06:48:08.724" v="2650" actId="20577"/>
          <ac:spMkLst>
            <pc:docMk/>
            <pc:sldMk cId="3221640908" sldId="8289"/>
            <ac:spMk id="41" creationId="{5D177A73-2608-0ED0-0B16-1FF77300FEC9}"/>
          </ac:spMkLst>
        </pc:spChg>
        <pc:spChg chg="add mod">
          <ac:chgData name="Praveen Namakkal Mohankumar" userId="8059d15b-4f8c-44f0-86d6-597a7b49ae19" providerId="ADAL" clId="{BDB03D16-A34D-364E-ACE8-9481A7C1E651}" dt="2024-05-23T06:48:32.175" v="2668" actId="1036"/>
          <ac:spMkLst>
            <pc:docMk/>
            <pc:sldMk cId="3221640908" sldId="8289"/>
            <ac:spMk id="42" creationId="{6CFF6A71-5B4E-8B2A-C0DF-2E48AD6075EC}"/>
          </ac:spMkLst>
        </pc:spChg>
        <pc:spChg chg="add del mod">
          <ac:chgData name="Praveen Namakkal Mohankumar" userId="8059d15b-4f8c-44f0-86d6-597a7b49ae19" providerId="ADAL" clId="{BDB03D16-A34D-364E-ACE8-9481A7C1E651}" dt="2024-05-23T19:57:52.601" v="4088" actId="21"/>
          <ac:spMkLst>
            <pc:docMk/>
            <pc:sldMk cId="3221640908" sldId="8289"/>
            <ac:spMk id="45" creationId="{00BA4EF7-F66E-611E-B95C-F2CC8002AF09}"/>
          </ac:spMkLst>
        </pc:spChg>
        <pc:grpChg chg="add mod">
          <ac:chgData name="Praveen Namakkal Mohankumar" userId="8059d15b-4f8c-44f0-86d6-597a7b49ae19" providerId="ADAL" clId="{BDB03D16-A34D-364E-ACE8-9481A7C1E651}" dt="2024-05-23T06:37:06.491" v="2110"/>
          <ac:grpSpMkLst>
            <pc:docMk/>
            <pc:sldMk cId="3221640908" sldId="8289"/>
            <ac:grpSpMk id="10" creationId="{5D2EA690-4C4C-889D-77B1-AE7F8239E25F}"/>
          </ac:grpSpMkLst>
        </pc:grpChg>
        <pc:grpChg chg="add mod">
          <ac:chgData name="Praveen Namakkal Mohankumar" userId="8059d15b-4f8c-44f0-86d6-597a7b49ae19" providerId="ADAL" clId="{BDB03D16-A34D-364E-ACE8-9481A7C1E651}" dt="2024-05-23T06:37:06.491" v="2110"/>
          <ac:grpSpMkLst>
            <pc:docMk/>
            <pc:sldMk cId="3221640908" sldId="8289"/>
            <ac:grpSpMk id="14" creationId="{05624B5F-AD2A-6D96-46B8-1D5BF72C314E}"/>
          </ac:grpSpMkLst>
        </pc:grpChg>
        <pc:grpChg chg="add mod">
          <ac:chgData name="Praveen Namakkal Mohankumar" userId="8059d15b-4f8c-44f0-86d6-597a7b49ae19" providerId="ADAL" clId="{BDB03D16-A34D-364E-ACE8-9481A7C1E651}" dt="2024-05-23T06:37:06.491" v="2110"/>
          <ac:grpSpMkLst>
            <pc:docMk/>
            <pc:sldMk cId="3221640908" sldId="8289"/>
            <ac:grpSpMk id="17" creationId="{C07331F1-E67D-03E1-4890-B34A3C2BF3A4}"/>
          </ac:grpSpMkLst>
        </pc:grpChg>
        <pc:picChg chg="add mod">
          <ac:chgData name="Praveen Namakkal Mohankumar" userId="8059d15b-4f8c-44f0-86d6-597a7b49ae19" providerId="ADAL" clId="{BDB03D16-A34D-364E-ACE8-9481A7C1E651}" dt="2024-05-23T04:51:01.724" v="1464"/>
          <ac:picMkLst>
            <pc:docMk/>
            <pc:sldMk cId="3221640908" sldId="8289"/>
            <ac:picMk id="3" creationId="{3C143827-F57E-59C2-72A9-990871EB0350}"/>
          </ac:picMkLst>
        </pc:picChg>
        <pc:picChg chg="del">
          <ac:chgData name="Praveen Namakkal Mohankumar" userId="8059d15b-4f8c-44f0-86d6-597a7b49ae19" providerId="ADAL" clId="{BDB03D16-A34D-364E-ACE8-9481A7C1E651}" dt="2024-05-23T04:51:01.573" v="1463" actId="478"/>
          <ac:picMkLst>
            <pc:docMk/>
            <pc:sldMk cId="3221640908" sldId="8289"/>
            <ac:picMk id="5" creationId="{CAB5CC40-92E8-52DE-270E-424F66FDC3CE}"/>
          </ac:picMkLst>
        </pc:picChg>
        <pc:picChg chg="add mod">
          <ac:chgData name="Praveen Namakkal Mohankumar" userId="8059d15b-4f8c-44f0-86d6-597a7b49ae19" providerId="ADAL" clId="{BDB03D16-A34D-364E-ACE8-9481A7C1E651}" dt="2024-05-23T06:37:06.491" v="2110"/>
          <ac:picMkLst>
            <pc:docMk/>
            <pc:sldMk cId="3221640908" sldId="8289"/>
            <ac:picMk id="20" creationId="{5702A668-7736-4492-104A-5A221652E3A9}"/>
          </ac:picMkLst>
        </pc:picChg>
        <pc:picChg chg="add mod">
          <ac:chgData name="Praveen Namakkal Mohankumar" userId="8059d15b-4f8c-44f0-86d6-597a7b49ae19" providerId="ADAL" clId="{BDB03D16-A34D-364E-ACE8-9481A7C1E651}" dt="2024-05-23T06:37:06.491" v="2110"/>
          <ac:picMkLst>
            <pc:docMk/>
            <pc:sldMk cId="3221640908" sldId="8289"/>
            <ac:picMk id="21" creationId="{852D2BD2-0253-C62F-4A98-E987A7CDF997}"/>
          </ac:picMkLst>
        </pc:picChg>
        <pc:picChg chg="add mod">
          <ac:chgData name="Praveen Namakkal Mohankumar" userId="8059d15b-4f8c-44f0-86d6-597a7b49ae19" providerId="ADAL" clId="{BDB03D16-A34D-364E-ACE8-9481A7C1E651}" dt="2024-05-23T06:37:06.491" v="2110"/>
          <ac:picMkLst>
            <pc:docMk/>
            <pc:sldMk cId="3221640908" sldId="8289"/>
            <ac:picMk id="22" creationId="{5D00919F-3AB4-6E09-720C-1AF0C6493CAC}"/>
          </ac:picMkLst>
        </pc:picChg>
        <pc:picChg chg="add mod">
          <ac:chgData name="Praveen Namakkal Mohankumar" userId="8059d15b-4f8c-44f0-86d6-597a7b49ae19" providerId="ADAL" clId="{BDB03D16-A34D-364E-ACE8-9481A7C1E651}" dt="2024-05-23T18:15:38.120" v="3864" actId="1076"/>
          <ac:picMkLst>
            <pc:docMk/>
            <pc:sldMk cId="3221640908" sldId="8289"/>
            <ac:picMk id="43" creationId="{9E18F5C1-C804-811F-5A1E-86A9571D16A6}"/>
          </ac:picMkLst>
        </pc:picChg>
        <pc:picChg chg="add mod">
          <ac:chgData name="Praveen Namakkal Mohankumar" userId="8059d15b-4f8c-44f0-86d6-597a7b49ae19" providerId="ADAL" clId="{BDB03D16-A34D-364E-ACE8-9481A7C1E651}" dt="2024-05-23T19:58:41.757" v="4123" actId="1038"/>
          <ac:picMkLst>
            <pc:docMk/>
            <pc:sldMk cId="3221640908" sldId="8289"/>
            <ac:picMk id="46" creationId="{119DFC6C-84B9-52EA-065C-E344F3192305}"/>
          </ac:picMkLst>
        </pc:picChg>
        <pc:cxnChg chg="add del mod">
          <ac:chgData name="Praveen Namakkal Mohankumar" userId="8059d15b-4f8c-44f0-86d6-597a7b49ae19" providerId="ADAL" clId="{BDB03D16-A34D-364E-ACE8-9481A7C1E651}" dt="2024-05-23T06:37:12.180" v="2113" actId="478"/>
          <ac:cxnSpMkLst>
            <pc:docMk/>
            <pc:sldMk cId="3221640908" sldId="8289"/>
            <ac:cxnSpMk id="9" creationId="{4CCF44F7-F941-C6D8-CCA3-0C4304329CBE}"/>
          </ac:cxnSpMkLst>
        </pc:cxnChg>
        <pc:cxnChg chg="add mod">
          <ac:chgData name="Praveen Namakkal Mohankumar" userId="8059d15b-4f8c-44f0-86d6-597a7b49ae19" providerId="ADAL" clId="{BDB03D16-A34D-364E-ACE8-9481A7C1E651}" dt="2024-05-23T17:26:57.231" v="3160" actId="1035"/>
          <ac:cxnSpMkLst>
            <pc:docMk/>
            <pc:sldMk cId="3221640908" sldId="8289"/>
            <ac:cxnSpMk id="29" creationId="{4C164EFD-E980-C636-B392-20115BA3BFC4}"/>
          </ac:cxnSpMkLst>
        </pc:cxnChg>
        <pc:cxnChg chg="add mod">
          <ac:chgData name="Praveen Namakkal Mohankumar" userId="8059d15b-4f8c-44f0-86d6-597a7b49ae19" providerId="ADAL" clId="{BDB03D16-A34D-364E-ACE8-9481A7C1E651}" dt="2024-05-23T06:46:04.859" v="2575" actId="1035"/>
          <ac:cxnSpMkLst>
            <pc:docMk/>
            <pc:sldMk cId="3221640908" sldId="8289"/>
            <ac:cxnSpMk id="32" creationId="{3E397FB1-A180-00D8-2C09-9CBF40B93DA0}"/>
          </ac:cxnSpMkLst>
        </pc:cxnChg>
        <pc:cxnChg chg="add mod">
          <ac:chgData name="Praveen Namakkal Mohankumar" userId="8059d15b-4f8c-44f0-86d6-597a7b49ae19" providerId="ADAL" clId="{BDB03D16-A34D-364E-ACE8-9481A7C1E651}" dt="2024-05-23T06:48:59.078" v="2671" actId="692"/>
          <ac:cxnSpMkLst>
            <pc:docMk/>
            <pc:sldMk cId="3221640908" sldId="8289"/>
            <ac:cxnSpMk id="34" creationId="{2CA9F36E-B647-07C4-04C3-75447F032DED}"/>
          </ac:cxnSpMkLst>
        </pc:cxnChg>
        <pc:cxnChg chg="add mod">
          <ac:chgData name="Praveen Namakkal Mohankumar" userId="8059d15b-4f8c-44f0-86d6-597a7b49ae19" providerId="ADAL" clId="{BDB03D16-A34D-364E-ACE8-9481A7C1E651}" dt="2024-05-23T06:49:12.289" v="2680" actId="1037"/>
          <ac:cxnSpMkLst>
            <pc:docMk/>
            <pc:sldMk cId="3221640908" sldId="8289"/>
            <ac:cxnSpMk id="35" creationId="{3226D45E-CB13-99C9-15DA-8EB3DB43A650}"/>
          </ac:cxnSpMkLst>
        </pc:cxnChg>
        <pc:cxnChg chg="add mod">
          <ac:chgData name="Praveen Namakkal Mohankumar" userId="8059d15b-4f8c-44f0-86d6-597a7b49ae19" providerId="ADAL" clId="{BDB03D16-A34D-364E-ACE8-9481A7C1E651}" dt="2024-05-23T06:49:20.650" v="2691" actId="692"/>
          <ac:cxnSpMkLst>
            <pc:docMk/>
            <pc:sldMk cId="3221640908" sldId="8289"/>
            <ac:cxnSpMk id="36" creationId="{AA47F372-0B65-8601-2194-F59114E04138}"/>
          </ac:cxnSpMkLst>
        </pc:cxnChg>
        <pc:cxnChg chg="add mod">
          <ac:chgData name="Praveen Namakkal Mohankumar" userId="8059d15b-4f8c-44f0-86d6-597a7b49ae19" providerId="ADAL" clId="{BDB03D16-A34D-364E-ACE8-9481A7C1E651}" dt="2024-05-23T06:45:53.418" v="2556"/>
          <ac:cxnSpMkLst>
            <pc:docMk/>
            <pc:sldMk cId="3221640908" sldId="8289"/>
            <ac:cxnSpMk id="39" creationId="{345311AB-C22E-743E-8F1E-37B3B4D59672}"/>
          </ac:cxnSpMkLst>
        </pc:cxnChg>
        <pc:cxnChg chg="add mod">
          <ac:chgData name="Praveen Namakkal Mohankumar" userId="8059d15b-4f8c-44f0-86d6-597a7b49ae19" providerId="ADAL" clId="{BDB03D16-A34D-364E-ACE8-9481A7C1E651}" dt="2024-05-23T06:49:27.192" v="2696" actId="1037"/>
          <ac:cxnSpMkLst>
            <pc:docMk/>
            <pc:sldMk cId="3221640908" sldId="8289"/>
            <ac:cxnSpMk id="40" creationId="{07EFECB2-B1B2-5409-DFA0-0AA69B61071F}"/>
          </ac:cxnSpMkLst>
        </pc:cxnChg>
      </pc:sldChg>
      <pc:sldChg chg="addSp delSp modSp add mod delAnim modAnim">
        <pc:chgData name="Praveen Namakkal Mohankumar" userId="8059d15b-4f8c-44f0-86d6-597a7b49ae19" providerId="ADAL" clId="{BDB03D16-A34D-364E-ACE8-9481A7C1E651}" dt="2024-05-23T18:53:57.100" v="4034" actId="21"/>
        <pc:sldMkLst>
          <pc:docMk/>
          <pc:sldMk cId="4110104566" sldId="8290"/>
        </pc:sldMkLst>
        <pc:spChg chg="mod">
          <ac:chgData name="Praveen Namakkal Mohankumar" userId="8059d15b-4f8c-44f0-86d6-597a7b49ae19" providerId="ADAL" clId="{BDB03D16-A34D-364E-ACE8-9481A7C1E651}" dt="2024-05-23T17:33:37.037" v="3186" actId="1076"/>
          <ac:spMkLst>
            <pc:docMk/>
            <pc:sldMk cId="4110104566" sldId="8290"/>
            <ac:spMk id="2" creationId="{00000000-0000-0000-0000-000000000000}"/>
          </ac:spMkLst>
        </pc:spChg>
        <pc:spChg chg="add del mod">
          <ac:chgData name="Praveen Namakkal Mohankumar" userId="8059d15b-4f8c-44f0-86d6-597a7b49ae19" providerId="ADAL" clId="{BDB03D16-A34D-364E-ACE8-9481A7C1E651}" dt="2024-05-23T17:35:56.539" v="3226" actId="478"/>
          <ac:spMkLst>
            <pc:docMk/>
            <pc:sldMk cId="4110104566" sldId="8290"/>
            <ac:spMk id="4" creationId="{D7EF1B9A-E54C-51FD-2300-82F5BA604C20}"/>
          </ac:spMkLst>
        </pc:spChg>
        <pc:spChg chg="mod">
          <ac:chgData name="Praveen Namakkal Mohankumar" userId="8059d15b-4f8c-44f0-86d6-597a7b49ae19" providerId="ADAL" clId="{BDB03D16-A34D-364E-ACE8-9481A7C1E651}" dt="2024-05-23T17:30:42.007" v="3161"/>
          <ac:spMkLst>
            <pc:docMk/>
            <pc:sldMk cId="4110104566" sldId="8290"/>
            <ac:spMk id="8" creationId="{F2E5CF00-78D7-45C0-FA32-93D0437F8B99}"/>
          </ac:spMkLst>
        </pc:spChg>
        <pc:spChg chg="mod">
          <ac:chgData name="Praveen Namakkal Mohankumar" userId="8059d15b-4f8c-44f0-86d6-597a7b49ae19" providerId="ADAL" clId="{BDB03D16-A34D-364E-ACE8-9481A7C1E651}" dt="2024-05-23T04:27:23.243" v="1044" actId="20577"/>
          <ac:spMkLst>
            <pc:docMk/>
            <pc:sldMk cId="4110104566" sldId="8290"/>
            <ac:spMk id="11" creationId="{00000000-0000-0000-0000-000000000000}"/>
          </ac:spMkLst>
        </pc:spChg>
        <pc:spChg chg="mod">
          <ac:chgData name="Praveen Namakkal Mohankumar" userId="8059d15b-4f8c-44f0-86d6-597a7b49ae19" providerId="ADAL" clId="{BDB03D16-A34D-364E-ACE8-9481A7C1E651}" dt="2024-05-23T17:30:42.007" v="3161"/>
          <ac:spMkLst>
            <pc:docMk/>
            <pc:sldMk cId="4110104566" sldId="8290"/>
            <ac:spMk id="12" creationId="{69B7768E-F4B1-4D98-F062-338DC422A4A8}"/>
          </ac:spMkLst>
        </pc:spChg>
        <pc:spChg chg="mod">
          <ac:chgData name="Praveen Namakkal Mohankumar" userId="8059d15b-4f8c-44f0-86d6-597a7b49ae19" providerId="ADAL" clId="{BDB03D16-A34D-364E-ACE8-9481A7C1E651}" dt="2024-05-23T17:30:42.007" v="3161"/>
          <ac:spMkLst>
            <pc:docMk/>
            <pc:sldMk cId="4110104566" sldId="8290"/>
            <ac:spMk id="15" creationId="{276A37AB-BC0C-6857-FE3A-D0B1275F1F2D}"/>
          </ac:spMkLst>
        </pc:spChg>
        <pc:spChg chg="mod">
          <ac:chgData name="Praveen Namakkal Mohankumar" userId="8059d15b-4f8c-44f0-86d6-597a7b49ae19" providerId="ADAL" clId="{BDB03D16-A34D-364E-ACE8-9481A7C1E651}" dt="2024-05-23T17:30:42.007" v="3161"/>
          <ac:spMkLst>
            <pc:docMk/>
            <pc:sldMk cId="4110104566" sldId="8290"/>
            <ac:spMk id="18" creationId="{D59573CF-807E-9294-D647-832A74B5352E}"/>
          </ac:spMkLst>
        </pc:spChg>
        <pc:spChg chg="add del mod">
          <ac:chgData name="Praveen Namakkal Mohankumar" userId="8059d15b-4f8c-44f0-86d6-597a7b49ae19" providerId="ADAL" clId="{BDB03D16-A34D-364E-ACE8-9481A7C1E651}" dt="2024-05-23T17:35:56.539" v="3226" actId="478"/>
          <ac:spMkLst>
            <pc:docMk/>
            <pc:sldMk cId="4110104566" sldId="8290"/>
            <ac:spMk id="19" creationId="{FE029AC5-2344-784A-3096-7C24B68716FA}"/>
          </ac:spMkLst>
        </pc:spChg>
        <pc:spChg chg="add del mod">
          <ac:chgData name="Praveen Namakkal Mohankumar" userId="8059d15b-4f8c-44f0-86d6-597a7b49ae19" providerId="ADAL" clId="{BDB03D16-A34D-364E-ACE8-9481A7C1E651}" dt="2024-05-23T17:35:56.539" v="3226" actId="478"/>
          <ac:spMkLst>
            <pc:docMk/>
            <pc:sldMk cId="4110104566" sldId="8290"/>
            <ac:spMk id="20" creationId="{84C95E0F-CC11-2548-CE1A-83B4FCABE377}"/>
          </ac:spMkLst>
        </pc:spChg>
        <pc:spChg chg="add del mod">
          <ac:chgData name="Praveen Namakkal Mohankumar" userId="8059d15b-4f8c-44f0-86d6-597a7b49ae19" providerId="ADAL" clId="{BDB03D16-A34D-364E-ACE8-9481A7C1E651}" dt="2024-05-23T17:35:56.539" v="3226" actId="478"/>
          <ac:spMkLst>
            <pc:docMk/>
            <pc:sldMk cId="4110104566" sldId="8290"/>
            <ac:spMk id="21" creationId="{5B5CD397-B80F-6399-2862-CB4AF8D39E78}"/>
          </ac:spMkLst>
        </pc:spChg>
        <pc:spChg chg="add del mod">
          <ac:chgData name="Praveen Namakkal Mohankumar" userId="8059d15b-4f8c-44f0-86d6-597a7b49ae19" providerId="ADAL" clId="{BDB03D16-A34D-364E-ACE8-9481A7C1E651}" dt="2024-05-23T17:35:56.539" v="3226" actId="478"/>
          <ac:spMkLst>
            <pc:docMk/>
            <pc:sldMk cId="4110104566" sldId="8290"/>
            <ac:spMk id="22" creationId="{57880187-DE15-A7B0-181E-028D1F3ADAAB}"/>
          </ac:spMkLst>
        </pc:spChg>
        <pc:spChg chg="add del mod">
          <ac:chgData name="Praveen Namakkal Mohankumar" userId="8059d15b-4f8c-44f0-86d6-597a7b49ae19" providerId="ADAL" clId="{BDB03D16-A34D-364E-ACE8-9481A7C1E651}" dt="2024-05-23T17:35:56.539" v="3226" actId="478"/>
          <ac:spMkLst>
            <pc:docMk/>
            <pc:sldMk cId="4110104566" sldId="8290"/>
            <ac:spMk id="23" creationId="{AF1E846C-BB75-812A-FAFE-0415117B5795}"/>
          </ac:spMkLst>
        </pc:spChg>
        <pc:spChg chg="add del mod">
          <ac:chgData name="Praveen Namakkal Mohankumar" userId="8059d15b-4f8c-44f0-86d6-597a7b49ae19" providerId="ADAL" clId="{BDB03D16-A34D-364E-ACE8-9481A7C1E651}" dt="2024-05-23T17:41:57.840" v="3335" actId="478"/>
          <ac:spMkLst>
            <pc:docMk/>
            <pc:sldMk cId="4110104566" sldId="8290"/>
            <ac:spMk id="24" creationId="{D693F6F5-8653-6610-8590-268DF657B757}"/>
          </ac:spMkLst>
        </pc:spChg>
        <pc:spChg chg="mod topLvl">
          <ac:chgData name="Praveen Namakkal Mohankumar" userId="8059d15b-4f8c-44f0-86d6-597a7b49ae19" providerId="ADAL" clId="{BDB03D16-A34D-364E-ACE8-9481A7C1E651}" dt="2024-05-23T18:24:18.036" v="3938" actId="165"/>
          <ac:spMkLst>
            <pc:docMk/>
            <pc:sldMk cId="4110104566" sldId="8290"/>
            <ac:spMk id="27" creationId="{EE2472B7-A456-21C4-A3E6-51531DA21320}"/>
          </ac:spMkLst>
        </pc:spChg>
        <pc:spChg chg="mod topLvl">
          <ac:chgData name="Praveen Namakkal Mohankumar" userId="8059d15b-4f8c-44f0-86d6-597a7b49ae19" providerId="ADAL" clId="{BDB03D16-A34D-364E-ACE8-9481A7C1E651}" dt="2024-05-23T18:38:37.803" v="4019" actId="113"/>
          <ac:spMkLst>
            <pc:docMk/>
            <pc:sldMk cId="4110104566" sldId="8290"/>
            <ac:spMk id="28" creationId="{53AEC1AB-B064-B769-DC07-7D34B1FD90E6}"/>
          </ac:spMkLst>
        </pc:spChg>
        <pc:spChg chg="mod">
          <ac:chgData name="Praveen Namakkal Mohankumar" userId="8059d15b-4f8c-44f0-86d6-597a7b49ae19" providerId="ADAL" clId="{BDB03D16-A34D-364E-ACE8-9481A7C1E651}" dt="2024-05-23T17:40:35.951" v="3303" actId="14100"/>
          <ac:spMkLst>
            <pc:docMk/>
            <pc:sldMk cId="4110104566" sldId="8290"/>
            <ac:spMk id="30" creationId="{2A24BB2C-8B24-582F-CBA5-9A41ACD12EE6}"/>
          </ac:spMkLst>
        </pc:spChg>
        <pc:spChg chg="mod">
          <ac:chgData name="Praveen Namakkal Mohankumar" userId="8059d15b-4f8c-44f0-86d6-597a7b49ae19" providerId="ADAL" clId="{BDB03D16-A34D-364E-ACE8-9481A7C1E651}" dt="2024-05-23T17:40:35.951" v="3303" actId="14100"/>
          <ac:spMkLst>
            <pc:docMk/>
            <pc:sldMk cId="4110104566" sldId="8290"/>
            <ac:spMk id="31" creationId="{E9063876-D9BA-2FDA-A9FF-503D8747A8EE}"/>
          </ac:spMkLst>
        </pc:spChg>
        <pc:spChg chg="mod">
          <ac:chgData name="Praveen Namakkal Mohankumar" userId="8059d15b-4f8c-44f0-86d6-597a7b49ae19" providerId="ADAL" clId="{BDB03D16-A34D-364E-ACE8-9481A7C1E651}" dt="2024-05-23T17:39:12.954" v="3255"/>
          <ac:spMkLst>
            <pc:docMk/>
            <pc:sldMk cId="4110104566" sldId="8290"/>
            <ac:spMk id="33" creationId="{47DC09FE-6403-45B9-8611-3D80866D7992}"/>
          </ac:spMkLst>
        </pc:spChg>
        <pc:spChg chg="mod">
          <ac:chgData name="Praveen Namakkal Mohankumar" userId="8059d15b-4f8c-44f0-86d6-597a7b49ae19" providerId="ADAL" clId="{BDB03D16-A34D-364E-ACE8-9481A7C1E651}" dt="2024-05-23T17:39:12.954" v="3255"/>
          <ac:spMkLst>
            <pc:docMk/>
            <pc:sldMk cId="4110104566" sldId="8290"/>
            <ac:spMk id="34" creationId="{4D5C4DF4-E8F0-3B79-2058-B59E09F8088D}"/>
          </ac:spMkLst>
        </pc:spChg>
        <pc:spChg chg="mod">
          <ac:chgData name="Praveen Namakkal Mohankumar" userId="8059d15b-4f8c-44f0-86d6-597a7b49ae19" providerId="ADAL" clId="{BDB03D16-A34D-364E-ACE8-9481A7C1E651}" dt="2024-05-23T17:42:07.255" v="3352" actId="14100"/>
          <ac:spMkLst>
            <pc:docMk/>
            <pc:sldMk cId="4110104566" sldId="8290"/>
            <ac:spMk id="39" creationId="{1592C39C-CE4D-0564-0738-52D8B877A5AA}"/>
          </ac:spMkLst>
        </pc:spChg>
        <pc:spChg chg="mod">
          <ac:chgData name="Praveen Namakkal Mohankumar" userId="8059d15b-4f8c-44f0-86d6-597a7b49ae19" providerId="ADAL" clId="{BDB03D16-A34D-364E-ACE8-9481A7C1E651}" dt="2024-05-23T17:47:40.126" v="3472" actId="20577"/>
          <ac:spMkLst>
            <pc:docMk/>
            <pc:sldMk cId="4110104566" sldId="8290"/>
            <ac:spMk id="42" creationId="{1E0F1133-9C1D-277B-FFCA-E6CABD16EC24}"/>
          </ac:spMkLst>
        </pc:spChg>
        <pc:spChg chg="mod">
          <ac:chgData name="Praveen Namakkal Mohankumar" userId="8059d15b-4f8c-44f0-86d6-597a7b49ae19" providerId="ADAL" clId="{BDB03D16-A34D-364E-ACE8-9481A7C1E651}" dt="2024-05-23T17:47:38.619" v="3470" actId="20577"/>
          <ac:spMkLst>
            <pc:docMk/>
            <pc:sldMk cId="4110104566" sldId="8290"/>
            <ac:spMk id="48" creationId="{C923799C-9A72-DD2F-6028-0D59BFE5E0BD}"/>
          </ac:spMkLst>
        </pc:spChg>
        <pc:spChg chg="add mod topLvl">
          <ac:chgData name="Praveen Namakkal Mohankumar" userId="8059d15b-4f8c-44f0-86d6-597a7b49ae19" providerId="ADAL" clId="{BDB03D16-A34D-364E-ACE8-9481A7C1E651}" dt="2024-05-23T18:24:18.036" v="3938" actId="165"/>
          <ac:spMkLst>
            <pc:docMk/>
            <pc:sldMk cId="4110104566" sldId="8290"/>
            <ac:spMk id="50" creationId="{193D2F31-AF0B-3044-24C1-406DB17907F0}"/>
          </ac:spMkLst>
        </pc:spChg>
        <pc:spChg chg="add mod">
          <ac:chgData name="Praveen Namakkal Mohankumar" userId="8059d15b-4f8c-44f0-86d6-597a7b49ae19" providerId="ADAL" clId="{BDB03D16-A34D-364E-ACE8-9481A7C1E651}" dt="2024-05-23T17:48:25.562" v="3490"/>
          <ac:spMkLst>
            <pc:docMk/>
            <pc:sldMk cId="4110104566" sldId="8290"/>
            <ac:spMk id="51" creationId="{6D74D036-9679-9C4E-DEB9-A404029DDE7A}"/>
          </ac:spMkLst>
        </pc:spChg>
        <pc:spChg chg="add mod topLvl">
          <ac:chgData name="Praveen Namakkal Mohankumar" userId="8059d15b-4f8c-44f0-86d6-597a7b49ae19" providerId="ADAL" clId="{BDB03D16-A34D-364E-ACE8-9481A7C1E651}" dt="2024-05-23T18:24:18.036" v="3938" actId="165"/>
          <ac:spMkLst>
            <pc:docMk/>
            <pc:sldMk cId="4110104566" sldId="8290"/>
            <ac:spMk id="52" creationId="{2766D552-A2B6-0E37-DDE0-763C3EC310F5}"/>
          </ac:spMkLst>
        </pc:spChg>
        <pc:spChg chg="add del mod">
          <ac:chgData name="Praveen Namakkal Mohankumar" userId="8059d15b-4f8c-44f0-86d6-597a7b49ae19" providerId="ADAL" clId="{BDB03D16-A34D-364E-ACE8-9481A7C1E651}" dt="2024-05-23T18:53:57.100" v="4034" actId="21"/>
          <ac:spMkLst>
            <pc:docMk/>
            <pc:sldMk cId="4110104566" sldId="8290"/>
            <ac:spMk id="55" creationId="{0B733CB4-E6C6-BEC9-209D-384817176AC6}"/>
          </ac:spMkLst>
        </pc:spChg>
        <pc:grpChg chg="add del mod">
          <ac:chgData name="Praveen Namakkal Mohankumar" userId="8059d15b-4f8c-44f0-86d6-597a7b49ae19" providerId="ADAL" clId="{BDB03D16-A34D-364E-ACE8-9481A7C1E651}" dt="2024-05-23T17:35:56.539" v="3226" actId="478"/>
          <ac:grpSpMkLst>
            <pc:docMk/>
            <pc:sldMk cId="4110104566" sldId="8290"/>
            <ac:grpSpMk id="6" creationId="{03298DA0-1AEA-2775-92EF-306BECF718B9}"/>
          </ac:grpSpMkLst>
        </pc:grpChg>
        <pc:grpChg chg="add del mod">
          <ac:chgData name="Praveen Namakkal Mohankumar" userId="8059d15b-4f8c-44f0-86d6-597a7b49ae19" providerId="ADAL" clId="{BDB03D16-A34D-364E-ACE8-9481A7C1E651}" dt="2024-05-23T17:35:56.539" v="3226" actId="478"/>
          <ac:grpSpMkLst>
            <pc:docMk/>
            <pc:sldMk cId="4110104566" sldId="8290"/>
            <ac:grpSpMk id="9" creationId="{4836742F-5B8D-74F7-7BE5-817317F95F65}"/>
          </ac:grpSpMkLst>
        </pc:grpChg>
        <pc:grpChg chg="add del mod">
          <ac:chgData name="Praveen Namakkal Mohankumar" userId="8059d15b-4f8c-44f0-86d6-597a7b49ae19" providerId="ADAL" clId="{BDB03D16-A34D-364E-ACE8-9481A7C1E651}" dt="2024-05-23T17:35:56.539" v="3226" actId="478"/>
          <ac:grpSpMkLst>
            <pc:docMk/>
            <pc:sldMk cId="4110104566" sldId="8290"/>
            <ac:grpSpMk id="13" creationId="{CA77A6F6-6E37-B6D1-7B93-D2667B863D28}"/>
          </ac:grpSpMkLst>
        </pc:grpChg>
        <pc:grpChg chg="add del mod">
          <ac:chgData name="Praveen Namakkal Mohankumar" userId="8059d15b-4f8c-44f0-86d6-597a7b49ae19" providerId="ADAL" clId="{BDB03D16-A34D-364E-ACE8-9481A7C1E651}" dt="2024-05-23T17:35:56.539" v="3226" actId="478"/>
          <ac:grpSpMkLst>
            <pc:docMk/>
            <pc:sldMk cId="4110104566" sldId="8290"/>
            <ac:grpSpMk id="16" creationId="{5F1C1394-E513-2F1B-5F2F-988319564DFA}"/>
          </ac:grpSpMkLst>
        </pc:grpChg>
        <pc:grpChg chg="add del mod">
          <ac:chgData name="Praveen Namakkal Mohankumar" userId="8059d15b-4f8c-44f0-86d6-597a7b49ae19" providerId="ADAL" clId="{BDB03D16-A34D-364E-ACE8-9481A7C1E651}" dt="2024-05-23T18:24:18.036" v="3938" actId="165"/>
          <ac:grpSpMkLst>
            <pc:docMk/>
            <pc:sldMk cId="4110104566" sldId="8290"/>
            <ac:grpSpMk id="26" creationId="{BE3E5CED-F5B1-7F9C-6B08-386453FA95AC}"/>
          </ac:grpSpMkLst>
        </pc:grpChg>
        <pc:grpChg chg="add del mod">
          <ac:chgData name="Praveen Namakkal Mohankumar" userId="8059d15b-4f8c-44f0-86d6-597a7b49ae19" providerId="ADAL" clId="{BDB03D16-A34D-364E-ACE8-9481A7C1E651}" dt="2024-05-23T17:40:49.599" v="3307" actId="478"/>
          <ac:grpSpMkLst>
            <pc:docMk/>
            <pc:sldMk cId="4110104566" sldId="8290"/>
            <ac:grpSpMk id="29" creationId="{17326194-1348-14B6-6913-8B9AC4276091}"/>
          </ac:grpSpMkLst>
        </pc:grpChg>
        <pc:grpChg chg="add del mod">
          <ac:chgData name="Praveen Namakkal Mohankumar" userId="8059d15b-4f8c-44f0-86d6-597a7b49ae19" providerId="ADAL" clId="{BDB03D16-A34D-364E-ACE8-9481A7C1E651}" dt="2024-05-23T17:39:22.910" v="3265" actId="478"/>
          <ac:grpSpMkLst>
            <pc:docMk/>
            <pc:sldMk cId="4110104566" sldId="8290"/>
            <ac:grpSpMk id="32" creationId="{66A498F2-947D-060F-3769-D82D8A3BB5C9}"/>
          </ac:grpSpMkLst>
        </pc:grpChg>
        <pc:grpChg chg="add mod">
          <ac:chgData name="Praveen Namakkal Mohankumar" userId="8059d15b-4f8c-44f0-86d6-597a7b49ae19" providerId="ADAL" clId="{BDB03D16-A34D-364E-ACE8-9481A7C1E651}" dt="2024-05-23T17:42:20.390" v="3362" actId="1076"/>
          <ac:grpSpMkLst>
            <pc:docMk/>
            <pc:sldMk cId="4110104566" sldId="8290"/>
            <ac:grpSpMk id="38" creationId="{A8FBC410-4A3C-CC1F-87C1-D0598C9FDE21}"/>
          </ac:grpSpMkLst>
        </pc:grpChg>
        <pc:grpChg chg="add mod">
          <ac:chgData name="Praveen Namakkal Mohankumar" userId="8059d15b-4f8c-44f0-86d6-597a7b49ae19" providerId="ADAL" clId="{BDB03D16-A34D-364E-ACE8-9481A7C1E651}" dt="2024-05-23T17:47:13.446" v="3457" actId="1038"/>
          <ac:grpSpMkLst>
            <pc:docMk/>
            <pc:sldMk cId="4110104566" sldId="8290"/>
            <ac:grpSpMk id="41" creationId="{374687FA-39FD-BD54-EF9C-E4036699ADC1}"/>
          </ac:grpSpMkLst>
        </pc:grpChg>
        <pc:grpChg chg="add mod">
          <ac:chgData name="Praveen Namakkal Mohankumar" userId="8059d15b-4f8c-44f0-86d6-597a7b49ae19" providerId="ADAL" clId="{BDB03D16-A34D-364E-ACE8-9481A7C1E651}" dt="2024-05-23T17:47:25.524" v="3462" actId="1076"/>
          <ac:grpSpMkLst>
            <pc:docMk/>
            <pc:sldMk cId="4110104566" sldId="8290"/>
            <ac:grpSpMk id="47" creationId="{4F156534-4271-39EA-EBAD-81BF7CA0DD49}"/>
          </ac:grpSpMkLst>
        </pc:grpChg>
        <pc:picChg chg="add mod">
          <ac:chgData name="Praveen Namakkal Mohankumar" userId="8059d15b-4f8c-44f0-86d6-597a7b49ae19" providerId="ADAL" clId="{BDB03D16-A34D-364E-ACE8-9481A7C1E651}" dt="2024-05-23T04:51:04.010" v="1466"/>
          <ac:picMkLst>
            <pc:docMk/>
            <pc:sldMk cId="4110104566" sldId="8290"/>
            <ac:picMk id="3" creationId="{FB6F7500-D788-C5F9-CE3F-6D4B55CD9E39}"/>
          </ac:picMkLst>
        </pc:picChg>
        <pc:picChg chg="del">
          <ac:chgData name="Praveen Namakkal Mohankumar" userId="8059d15b-4f8c-44f0-86d6-597a7b49ae19" providerId="ADAL" clId="{BDB03D16-A34D-364E-ACE8-9481A7C1E651}" dt="2024-05-23T04:51:03.883" v="1465" actId="478"/>
          <ac:picMkLst>
            <pc:docMk/>
            <pc:sldMk cId="4110104566" sldId="8290"/>
            <ac:picMk id="5" creationId="{CAB5CC40-92E8-52DE-270E-424F66FDC3CE}"/>
          </ac:picMkLst>
        </pc:picChg>
        <pc:picChg chg="add del mod">
          <ac:chgData name="Praveen Namakkal Mohankumar" userId="8059d15b-4f8c-44f0-86d6-597a7b49ae19" providerId="ADAL" clId="{BDB03D16-A34D-364E-ACE8-9481A7C1E651}" dt="2024-05-23T17:40:49.599" v="3307" actId="478"/>
          <ac:picMkLst>
            <pc:docMk/>
            <pc:sldMk cId="4110104566" sldId="8290"/>
            <ac:picMk id="35" creationId="{FA10B2C3-D500-6DFC-CDB7-8AC98D8CE7CE}"/>
          </ac:picMkLst>
        </pc:picChg>
        <pc:picChg chg="add mod">
          <ac:chgData name="Praveen Namakkal Mohankumar" userId="8059d15b-4f8c-44f0-86d6-597a7b49ae19" providerId="ADAL" clId="{BDB03D16-A34D-364E-ACE8-9481A7C1E651}" dt="2024-05-23T17:52:59.247" v="3611" actId="1076"/>
          <ac:picMkLst>
            <pc:docMk/>
            <pc:sldMk cId="4110104566" sldId="8290"/>
            <ac:picMk id="36" creationId="{42B5B632-93CF-E424-65A3-AC9D4DB6B6F1}"/>
          </ac:picMkLst>
        </pc:picChg>
        <pc:picChg chg="add del mod">
          <ac:chgData name="Praveen Namakkal Mohankumar" userId="8059d15b-4f8c-44f0-86d6-597a7b49ae19" providerId="ADAL" clId="{BDB03D16-A34D-364E-ACE8-9481A7C1E651}" dt="2024-05-23T17:39:22.910" v="3265" actId="478"/>
          <ac:picMkLst>
            <pc:docMk/>
            <pc:sldMk cId="4110104566" sldId="8290"/>
            <ac:picMk id="37" creationId="{FC3E60C3-35F1-4DF3-5DCC-7C4722D3D61E}"/>
          </ac:picMkLst>
        </pc:picChg>
        <pc:picChg chg="add mod">
          <ac:chgData name="Praveen Namakkal Mohankumar" userId="8059d15b-4f8c-44f0-86d6-597a7b49ae19" providerId="ADAL" clId="{BDB03D16-A34D-364E-ACE8-9481A7C1E651}" dt="2024-05-23T18:15:46.117" v="3867"/>
          <ac:picMkLst>
            <pc:docMk/>
            <pc:sldMk cId="4110104566" sldId="8290"/>
            <ac:picMk id="53" creationId="{39A128CD-B9A7-FA83-6275-A4B67DD8BD0F}"/>
          </ac:picMkLst>
        </pc:picChg>
        <pc:picChg chg="add mod">
          <ac:chgData name="Praveen Namakkal Mohankumar" userId="8059d15b-4f8c-44f0-86d6-597a7b49ae19" providerId="ADAL" clId="{BDB03D16-A34D-364E-ACE8-9481A7C1E651}" dt="2024-05-23T17:40:35.951" v="3303" actId="14100"/>
          <ac:picMkLst>
            <pc:docMk/>
            <pc:sldMk cId="4110104566" sldId="8290"/>
            <ac:picMk id="16386" creationId="{7CB6DCD3-FAEC-D8F1-6DFE-4D206EB26E8C}"/>
          </ac:picMkLst>
        </pc:picChg>
        <pc:picChg chg="add mod">
          <ac:chgData name="Praveen Namakkal Mohankumar" userId="8059d15b-4f8c-44f0-86d6-597a7b49ae19" providerId="ADAL" clId="{BDB03D16-A34D-364E-ACE8-9481A7C1E651}" dt="2024-05-23T17:45:57.378" v="3387" actId="1038"/>
          <ac:picMkLst>
            <pc:docMk/>
            <pc:sldMk cId="4110104566" sldId="8290"/>
            <ac:picMk id="16388" creationId="{E590E9E6-E7C4-54D3-65C7-7A3A1216811D}"/>
          </ac:picMkLst>
        </pc:picChg>
        <pc:cxnChg chg="mod">
          <ac:chgData name="Praveen Namakkal Mohankumar" userId="8059d15b-4f8c-44f0-86d6-597a7b49ae19" providerId="ADAL" clId="{BDB03D16-A34D-364E-ACE8-9481A7C1E651}" dt="2024-05-23T17:30:42.007" v="3161"/>
          <ac:cxnSpMkLst>
            <pc:docMk/>
            <pc:sldMk cId="4110104566" sldId="8290"/>
            <ac:cxnSpMk id="7" creationId="{5E6F084A-7E0A-DA29-6851-5EB101E6B4F6}"/>
          </ac:cxnSpMkLst>
        </pc:cxnChg>
        <pc:cxnChg chg="mod">
          <ac:chgData name="Praveen Namakkal Mohankumar" userId="8059d15b-4f8c-44f0-86d6-597a7b49ae19" providerId="ADAL" clId="{BDB03D16-A34D-364E-ACE8-9481A7C1E651}" dt="2024-05-23T17:30:42.007" v="3161"/>
          <ac:cxnSpMkLst>
            <pc:docMk/>
            <pc:sldMk cId="4110104566" sldId="8290"/>
            <ac:cxnSpMk id="10" creationId="{CAF417BD-F20F-1D80-C5CF-A69DEE56D52C}"/>
          </ac:cxnSpMkLst>
        </pc:cxnChg>
        <pc:cxnChg chg="mod">
          <ac:chgData name="Praveen Namakkal Mohankumar" userId="8059d15b-4f8c-44f0-86d6-597a7b49ae19" providerId="ADAL" clId="{BDB03D16-A34D-364E-ACE8-9481A7C1E651}" dt="2024-05-23T17:30:42.007" v="3161"/>
          <ac:cxnSpMkLst>
            <pc:docMk/>
            <pc:sldMk cId="4110104566" sldId="8290"/>
            <ac:cxnSpMk id="14" creationId="{E391EB12-09FB-6108-92AF-AA3C79695BEC}"/>
          </ac:cxnSpMkLst>
        </pc:cxnChg>
        <pc:cxnChg chg="mod">
          <ac:chgData name="Praveen Namakkal Mohankumar" userId="8059d15b-4f8c-44f0-86d6-597a7b49ae19" providerId="ADAL" clId="{BDB03D16-A34D-364E-ACE8-9481A7C1E651}" dt="2024-05-23T17:30:42.007" v="3161"/>
          <ac:cxnSpMkLst>
            <pc:docMk/>
            <pc:sldMk cId="4110104566" sldId="8290"/>
            <ac:cxnSpMk id="17" creationId="{3AD8B97B-7E6C-8ECD-B5E8-71227DA36A2D}"/>
          </ac:cxnSpMkLst>
        </pc:cxnChg>
        <pc:cxnChg chg="add mod">
          <ac:chgData name="Praveen Namakkal Mohankumar" userId="8059d15b-4f8c-44f0-86d6-597a7b49ae19" providerId="ADAL" clId="{BDB03D16-A34D-364E-ACE8-9481A7C1E651}" dt="2024-05-23T17:42:40.744" v="3381" actId="1038"/>
          <ac:cxnSpMkLst>
            <pc:docMk/>
            <pc:sldMk cId="4110104566" sldId="8290"/>
            <ac:cxnSpMk id="25" creationId="{C1746464-EEC2-4D9F-E51B-38A89B642DDA}"/>
          </ac:cxnSpMkLst>
        </pc:cxnChg>
        <pc:cxnChg chg="mod">
          <ac:chgData name="Praveen Namakkal Mohankumar" userId="8059d15b-4f8c-44f0-86d6-597a7b49ae19" providerId="ADAL" clId="{BDB03D16-A34D-364E-ACE8-9481A7C1E651}" dt="2024-05-23T17:42:12.462" v="3361" actId="14100"/>
          <ac:cxnSpMkLst>
            <pc:docMk/>
            <pc:sldMk cId="4110104566" sldId="8290"/>
            <ac:cxnSpMk id="40" creationId="{05967E42-581E-9F55-EACF-F7E1434C85FC}"/>
          </ac:cxnSpMkLst>
        </pc:cxnChg>
        <pc:cxnChg chg="mod">
          <ac:chgData name="Praveen Namakkal Mohankumar" userId="8059d15b-4f8c-44f0-86d6-597a7b49ae19" providerId="ADAL" clId="{BDB03D16-A34D-364E-ACE8-9481A7C1E651}" dt="2024-05-23T17:47:11.113" v="3449" actId="1038"/>
          <ac:cxnSpMkLst>
            <pc:docMk/>
            <pc:sldMk cId="4110104566" sldId="8290"/>
            <ac:cxnSpMk id="43" creationId="{F04D3FF1-4D7C-6561-FF66-AE5BB81EE21E}"/>
          </ac:cxnSpMkLst>
        </pc:cxnChg>
        <pc:cxnChg chg="add mod">
          <ac:chgData name="Praveen Namakkal Mohankumar" userId="8059d15b-4f8c-44f0-86d6-597a7b49ae19" providerId="ADAL" clId="{BDB03D16-A34D-364E-ACE8-9481A7C1E651}" dt="2024-05-23T17:47:20.780" v="3460" actId="14100"/>
          <ac:cxnSpMkLst>
            <pc:docMk/>
            <pc:sldMk cId="4110104566" sldId="8290"/>
            <ac:cxnSpMk id="44" creationId="{776DCC6B-CEDF-C28B-B1FB-C251C3B70FC6}"/>
          </ac:cxnSpMkLst>
        </pc:cxnChg>
        <pc:cxnChg chg="mod">
          <ac:chgData name="Praveen Namakkal Mohankumar" userId="8059d15b-4f8c-44f0-86d6-597a7b49ae19" providerId="ADAL" clId="{BDB03D16-A34D-364E-ACE8-9481A7C1E651}" dt="2024-05-23T17:47:22.644" v="3461"/>
          <ac:cxnSpMkLst>
            <pc:docMk/>
            <pc:sldMk cId="4110104566" sldId="8290"/>
            <ac:cxnSpMk id="49" creationId="{66930039-B1DB-FEDA-FDD8-118D14D96E57}"/>
          </ac:cxnSpMkLst>
        </pc:cxnChg>
      </pc:sldChg>
      <pc:sldChg chg="addSp delSp modSp add mod delAnim modAnim">
        <pc:chgData name="Praveen Namakkal Mohankumar" userId="8059d15b-4f8c-44f0-86d6-597a7b49ae19" providerId="ADAL" clId="{BDB03D16-A34D-364E-ACE8-9481A7C1E651}" dt="2024-05-23T20:22:53.905" v="4256"/>
        <pc:sldMkLst>
          <pc:docMk/>
          <pc:sldMk cId="2881012808" sldId="8291"/>
        </pc:sldMkLst>
        <pc:spChg chg="add mod">
          <ac:chgData name="Praveen Namakkal Mohankumar" userId="8059d15b-4f8c-44f0-86d6-597a7b49ae19" providerId="ADAL" clId="{BDB03D16-A34D-364E-ACE8-9481A7C1E651}" dt="2024-05-23T18:01:59.324" v="3761"/>
          <ac:spMkLst>
            <pc:docMk/>
            <pc:sldMk cId="2881012808" sldId="8291"/>
            <ac:spMk id="4" creationId="{0221BA1A-0497-4628-7579-213A62FC7228}"/>
          </ac:spMkLst>
        </pc:spChg>
        <pc:spChg chg="add mod">
          <ac:chgData name="Praveen Namakkal Mohankumar" userId="8059d15b-4f8c-44f0-86d6-597a7b49ae19" providerId="ADAL" clId="{BDB03D16-A34D-364E-ACE8-9481A7C1E651}" dt="2024-05-23T20:10:50.839" v="4251" actId="1076"/>
          <ac:spMkLst>
            <pc:docMk/>
            <pc:sldMk cId="2881012808" sldId="8291"/>
            <ac:spMk id="6" creationId="{A0E3FCDB-D63C-467A-7B95-5BC365C0E57D}"/>
          </ac:spMkLst>
        </pc:spChg>
        <pc:spChg chg="add mod">
          <ac:chgData name="Praveen Namakkal Mohankumar" userId="8059d15b-4f8c-44f0-86d6-597a7b49ae19" providerId="ADAL" clId="{BDB03D16-A34D-364E-ACE8-9481A7C1E651}" dt="2024-05-23T18:54:03.177" v="4037"/>
          <ac:spMkLst>
            <pc:docMk/>
            <pc:sldMk cId="2881012808" sldId="8291"/>
            <ac:spMk id="7" creationId="{CB6FB48A-DDD9-3B73-BB4C-F5EF04544808}"/>
          </ac:spMkLst>
        </pc:spChg>
        <pc:spChg chg="mod">
          <ac:chgData name="Praveen Namakkal Mohankumar" userId="8059d15b-4f8c-44f0-86d6-597a7b49ae19" providerId="ADAL" clId="{BDB03D16-A34D-364E-ACE8-9481A7C1E651}" dt="2024-05-23T20:06:23.163" v="4171" actId="122"/>
          <ac:spMkLst>
            <pc:docMk/>
            <pc:sldMk cId="2881012808" sldId="8291"/>
            <ac:spMk id="10" creationId="{1A716B1B-9952-2442-3509-1B7E044DFD0D}"/>
          </ac:spMkLst>
        </pc:spChg>
        <pc:spChg chg="mod">
          <ac:chgData name="Praveen Namakkal Mohankumar" userId="8059d15b-4f8c-44f0-86d6-597a7b49ae19" providerId="ADAL" clId="{BDB03D16-A34D-364E-ACE8-9481A7C1E651}" dt="2024-05-23T03:57:29.445" v="742"/>
          <ac:spMkLst>
            <pc:docMk/>
            <pc:sldMk cId="2881012808" sldId="8291"/>
            <ac:spMk id="11" creationId="{00000000-0000-0000-0000-000000000000}"/>
          </ac:spMkLst>
        </pc:spChg>
        <pc:spChg chg="mod">
          <ac:chgData name="Praveen Namakkal Mohankumar" userId="8059d15b-4f8c-44f0-86d6-597a7b49ae19" providerId="ADAL" clId="{BDB03D16-A34D-364E-ACE8-9481A7C1E651}" dt="2024-05-23T20:04:18.388" v="4124"/>
          <ac:spMkLst>
            <pc:docMk/>
            <pc:sldMk cId="2881012808" sldId="8291"/>
            <ac:spMk id="14" creationId="{56886CF1-7005-DF11-1FC7-A2A9E1A9E65F}"/>
          </ac:spMkLst>
        </pc:spChg>
        <pc:spChg chg="mod">
          <ac:chgData name="Praveen Namakkal Mohankumar" userId="8059d15b-4f8c-44f0-86d6-597a7b49ae19" providerId="ADAL" clId="{BDB03D16-A34D-364E-ACE8-9481A7C1E651}" dt="2024-05-23T20:04:18.388" v="4124"/>
          <ac:spMkLst>
            <pc:docMk/>
            <pc:sldMk cId="2881012808" sldId="8291"/>
            <ac:spMk id="17" creationId="{C8824DE2-3813-5FBE-AF25-A431E74795BA}"/>
          </ac:spMkLst>
        </pc:spChg>
        <pc:spChg chg="add mod">
          <ac:chgData name="Praveen Namakkal Mohankumar" userId="8059d15b-4f8c-44f0-86d6-597a7b49ae19" providerId="ADAL" clId="{BDB03D16-A34D-364E-ACE8-9481A7C1E651}" dt="2024-05-23T20:10:43.893" v="4247" actId="1035"/>
          <ac:spMkLst>
            <pc:docMk/>
            <pc:sldMk cId="2881012808" sldId="8291"/>
            <ac:spMk id="18" creationId="{2BFA44A1-B02F-AA95-F487-85DF443537F7}"/>
          </ac:spMkLst>
        </pc:spChg>
        <pc:spChg chg="add del mod">
          <ac:chgData name="Praveen Namakkal Mohankumar" userId="8059d15b-4f8c-44f0-86d6-597a7b49ae19" providerId="ADAL" clId="{BDB03D16-A34D-364E-ACE8-9481A7C1E651}" dt="2024-05-23T20:05:55.641" v="4148" actId="478"/>
          <ac:spMkLst>
            <pc:docMk/>
            <pc:sldMk cId="2881012808" sldId="8291"/>
            <ac:spMk id="19" creationId="{B2A3AD7A-D5E3-F3D2-0227-601AFFF3F0BB}"/>
          </ac:spMkLst>
        </pc:spChg>
        <pc:spChg chg="add del mod">
          <ac:chgData name="Praveen Namakkal Mohankumar" userId="8059d15b-4f8c-44f0-86d6-597a7b49ae19" providerId="ADAL" clId="{BDB03D16-A34D-364E-ACE8-9481A7C1E651}" dt="2024-05-23T20:05:55.641" v="4148" actId="478"/>
          <ac:spMkLst>
            <pc:docMk/>
            <pc:sldMk cId="2881012808" sldId="8291"/>
            <ac:spMk id="20" creationId="{81A4762E-7532-20A3-F853-AD0CD614CB23}"/>
          </ac:spMkLst>
        </pc:spChg>
        <pc:spChg chg="mod">
          <ac:chgData name="Praveen Namakkal Mohankumar" userId="8059d15b-4f8c-44f0-86d6-597a7b49ae19" providerId="ADAL" clId="{BDB03D16-A34D-364E-ACE8-9481A7C1E651}" dt="2024-05-23T20:04:18.388" v="4124"/>
          <ac:spMkLst>
            <pc:docMk/>
            <pc:sldMk cId="2881012808" sldId="8291"/>
            <ac:spMk id="23" creationId="{8AFD6446-E6E0-1EDA-AB50-DFE323B304F9}"/>
          </ac:spMkLst>
        </pc:spChg>
        <pc:spChg chg="add del mod">
          <ac:chgData name="Praveen Namakkal Mohankumar" userId="8059d15b-4f8c-44f0-86d6-597a7b49ae19" providerId="ADAL" clId="{BDB03D16-A34D-364E-ACE8-9481A7C1E651}" dt="2024-05-23T20:05:55.641" v="4148" actId="478"/>
          <ac:spMkLst>
            <pc:docMk/>
            <pc:sldMk cId="2881012808" sldId="8291"/>
            <ac:spMk id="24" creationId="{12B15F2D-10F6-D0FA-8952-CDEB60B75A19}"/>
          </ac:spMkLst>
        </pc:spChg>
        <pc:spChg chg="mod">
          <ac:chgData name="Praveen Namakkal Mohankumar" userId="8059d15b-4f8c-44f0-86d6-597a7b49ae19" providerId="ADAL" clId="{BDB03D16-A34D-364E-ACE8-9481A7C1E651}" dt="2024-05-23T20:06:19.556" v="4170" actId="122"/>
          <ac:spMkLst>
            <pc:docMk/>
            <pc:sldMk cId="2881012808" sldId="8291"/>
            <ac:spMk id="27" creationId="{D74B7581-CC50-81CD-B2D0-69EBF35E37DC}"/>
          </ac:spMkLst>
        </pc:spChg>
        <pc:spChg chg="add mod">
          <ac:chgData name="Praveen Namakkal Mohankumar" userId="8059d15b-4f8c-44f0-86d6-597a7b49ae19" providerId="ADAL" clId="{BDB03D16-A34D-364E-ACE8-9481A7C1E651}" dt="2024-05-23T20:10:43.893" v="4247" actId="1035"/>
          <ac:spMkLst>
            <pc:docMk/>
            <pc:sldMk cId="2881012808" sldId="8291"/>
            <ac:spMk id="28" creationId="{FDA0C0B2-24D7-9C57-2E77-60FF4A133764}"/>
          </ac:spMkLst>
        </pc:spChg>
        <pc:spChg chg="mod">
          <ac:chgData name="Praveen Namakkal Mohankumar" userId="8059d15b-4f8c-44f0-86d6-597a7b49ae19" providerId="ADAL" clId="{BDB03D16-A34D-364E-ACE8-9481A7C1E651}" dt="2024-05-23T20:09:22.534" v="4220" actId="20577"/>
          <ac:spMkLst>
            <pc:docMk/>
            <pc:sldMk cId="2881012808" sldId="8291"/>
            <ac:spMk id="31" creationId="{F71E9428-0716-90F3-AA7F-870FD81275B9}"/>
          </ac:spMkLst>
        </pc:spChg>
        <pc:spChg chg="add mod">
          <ac:chgData name="Praveen Namakkal Mohankumar" userId="8059d15b-4f8c-44f0-86d6-597a7b49ae19" providerId="ADAL" clId="{BDB03D16-A34D-364E-ACE8-9481A7C1E651}" dt="2024-05-23T20:10:43.893" v="4247" actId="1035"/>
          <ac:spMkLst>
            <pc:docMk/>
            <pc:sldMk cId="2881012808" sldId="8291"/>
            <ac:spMk id="32" creationId="{BBCCC973-AFD9-DB04-72E4-5F72230467D5}"/>
          </ac:spMkLst>
        </pc:spChg>
        <pc:spChg chg="mod">
          <ac:chgData name="Praveen Namakkal Mohankumar" userId="8059d15b-4f8c-44f0-86d6-597a7b49ae19" providerId="ADAL" clId="{BDB03D16-A34D-364E-ACE8-9481A7C1E651}" dt="2024-05-23T20:10:29.765" v="4225" actId="20577"/>
          <ac:spMkLst>
            <pc:docMk/>
            <pc:sldMk cId="2881012808" sldId="8291"/>
            <ac:spMk id="35" creationId="{4D517B11-E1F2-69D9-AC5E-028558BC0073}"/>
          </ac:spMkLst>
        </pc:spChg>
        <pc:spChg chg="add mod">
          <ac:chgData name="Praveen Namakkal Mohankumar" userId="8059d15b-4f8c-44f0-86d6-597a7b49ae19" providerId="ADAL" clId="{BDB03D16-A34D-364E-ACE8-9481A7C1E651}" dt="2024-05-23T20:10:43.893" v="4247" actId="1035"/>
          <ac:spMkLst>
            <pc:docMk/>
            <pc:sldMk cId="2881012808" sldId="8291"/>
            <ac:spMk id="36" creationId="{BADC3F27-06BE-921E-82B7-E1AA36A0F95F}"/>
          </ac:spMkLst>
        </pc:spChg>
        <pc:grpChg chg="add mod">
          <ac:chgData name="Praveen Namakkal Mohankumar" userId="8059d15b-4f8c-44f0-86d6-597a7b49ae19" providerId="ADAL" clId="{BDB03D16-A34D-364E-ACE8-9481A7C1E651}" dt="2024-05-23T20:10:43.893" v="4247" actId="1035"/>
          <ac:grpSpMkLst>
            <pc:docMk/>
            <pc:sldMk cId="2881012808" sldId="8291"/>
            <ac:grpSpMk id="8" creationId="{D524706A-BD2E-85E1-F1A4-B0E9FC945E35}"/>
          </ac:grpSpMkLst>
        </pc:grpChg>
        <pc:grpChg chg="add del mod">
          <ac:chgData name="Praveen Namakkal Mohankumar" userId="8059d15b-4f8c-44f0-86d6-597a7b49ae19" providerId="ADAL" clId="{BDB03D16-A34D-364E-ACE8-9481A7C1E651}" dt="2024-05-23T20:05:55.641" v="4148" actId="478"/>
          <ac:grpSpMkLst>
            <pc:docMk/>
            <pc:sldMk cId="2881012808" sldId="8291"/>
            <ac:grpSpMk id="12" creationId="{801706B0-CA27-22CE-54F8-1667C64195D7}"/>
          </ac:grpSpMkLst>
        </pc:grpChg>
        <pc:grpChg chg="add del mod">
          <ac:chgData name="Praveen Namakkal Mohankumar" userId="8059d15b-4f8c-44f0-86d6-597a7b49ae19" providerId="ADAL" clId="{BDB03D16-A34D-364E-ACE8-9481A7C1E651}" dt="2024-05-23T20:05:55.641" v="4148" actId="478"/>
          <ac:grpSpMkLst>
            <pc:docMk/>
            <pc:sldMk cId="2881012808" sldId="8291"/>
            <ac:grpSpMk id="15" creationId="{16D534E3-8805-5330-9D80-F13FBA25836A}"/>
          </ac:grpSpMkLst>
        </pc:grpChg>
        <pc:grpChg chg="add del mod">
          <ac:chgData name="Praveen Namakkal Mohankumar" userId="8059d15b-4f8c-44f0-86d6-597a7b49ae19" providerId="ADAL" clId="{BDB03D16-A34D-364E-ACE8-9481A7C1E651}" dt="2024-05-23T20:05:55.641" v="4148" actId="478"/>
          <ac:grpSpMkLst>
            <pc:docMk/>
            <pc:sldMk cId="2881012808" sldId="8291"/>
            <ac:grpSpMk id="21" creationId="{FC979376-FF74-8301-1DBE-6CA9DC143945}"/>
          </ac:grpSpMkLst>
        </pc:grpChg>
        <pc:grpChg chg="add mod">
          <ac:chgData name="Praveen Namakkal Mohankumar" userId="8059d15b-4f8c-44f0-86d6-597a7b49ae19" providerId="ADAL" clId="{BDB03D16-A34D-364E-ACE8-9481A7C1E651}" dt="2024-05-23T20:10:43.893" v="4247" actId="1035"/>
          <ac:grpSpMkLst>
            <pc:docMk/>
            <pc:sldMk cId="2881012808" sldId="8291"/>
            <ac:grpSpMk id="25" creationId="{929E5204-2FD7-A6BA-99D4-E261612F85FF}"/>
          </ac:grpSpMkLst>
        </pc:grpChg>
        <pc:grpChg chg="add mod">
          <ac:chgData name="Praveen Namakkal Mohankumar" userId="8059d15b-4f8c-44f0-86d6-597a7b49ae19" providerId="ADAL" clId="{BDB03D16-A34D-364E-ACE8-9481A7C1E651}" dt="2024-05-23T20:10:43.893" v="4247" actId="1035"/>
          <ac:grpSpMkLst>
            <pc:docMk/>
            <pc:sldMk cId="2881012808" sldId="8291"/>
            <ac:grpSpMk id="29" creationId="{D7AD5C64-7621-B981-55CA-F2EE029CA461}"/>
          </ac:grpSpMkLst>
        </pc:grpChg>
        <pc:grpChg chg="add mod">
          <ac:chgData name="Praveen Namakkal Mohankumar" userId="8059d15b-4f8c-44f0-86d6-597a7b49ae19" providerId="ADAL" clId="{BDB03D16-A34D-364E-ACE8-9481A7C1E651}" dt="2024-05-23T20:10:43.893" v="4247" actId="1035"/>
          <ac:grpSpMkLst>
            <pc:docMk/>
            <pc:sldMk cId="2881012808" sldId="8291"/>
            <ac:grpSpMk id="33" creationId="{7C7227F7-B972-065B-F30B-FFD591BD547B}"/>
          </ac:grpSpMkLst>
        </pc:grpChg>
        <pc:picChg chg="add mod">
          <ac:chgData name="Praveen Namakkal Mohankumar" userId="8059d15b-4f8c-44f0-86d6-597a7b49ae19" providerId="ADAL" clId="{BDB03D16-A34D-364E-ACE8-9481A7C1E651}" dt="2024-05-23T04:51:07.276" v="1468"/>
          <ac:picMkLst>
            <pc:docMk/>
            <pc:sldMk cId="2881012808" sldId="8291"/>
            <ac:picMk id="3" creationId="{21ABAE85-1411-5080-6609-2152C83ACB35}"/>
          </ac:picMkLst>
        </pc:picChg>
        <pc:picChg chg="del">
          <ac:chgData name="Praveen Namakkal Mohankumar" userId="8059d15b-4f8c-44f0-86d6-597a7b49ae19" providerId="ADAL" clId="{BDB03D16-A34D-364E-ACE8-9481A7C1E651}" dt="2024-05-23T04:51:07.141" v="1467" actId="478"/>
          <ac:picMkLst>
            <pc:docMk/>
            <pc:sldMk cId="2881012808" sldId="8291"/>
            <ac:picMk id="5" creationId="{CAB5CC40-92E8-52DE-270E-424F66FDC3CE}"/>
          </ac:picMkLst>
        </pc:picChg>
        <pc:picChg chg="mod">
          <ac:chgData name="Praveen Namakkal Mohankumar" userId="8059d15b-4f8c-44f0-86d6-597a7b49ae19" providerId="ADAL" clId="{BDB03D16-A34D-364E-ACE8-9481A7C1E651}" dt="2024-05-23T20:04:18.388" v="4124"/>
          <ac:picMkLst>
            <pc:docMk/>
            <pc:sldMk cId="2881012808" sldId="8291"/>
            <ac:picMk id="9" creationId="{39E3CE10-284E-1E66-C832-3D209006F9F1}"/>
          </ac:picMkLst>
        </pc:picChg>
        <pc:picChg chg="mod">
          <ac:chgData name="Praveen Namakkal Mohankumar" userId="8059d15b-4f8c-44f0-86d6-597a7b49ae19" providerId="ADAL" clId="{BDB03D16-A34D-364E-ACE8-9481A7C1E651}" dt="2024-05-23T20:04:18.388" v="4124"/>
          <ac:picMkLst>
            <pc:docMk/>
            <pc:sldMk cId="2881012808" sldId="8291"/>
            <ac:picMk id="13" creationId="{5C45C1C1-4628-0EAE-A862-8C98D47B0A6B}"/>
          </ac:picMkLst>
        </pc:picChg>
        <pc:picChg chg="mod">
          <ac:chgData name="Praveen Namakkal Mohankumar" userId="8059d15b-4f8c-44f0-86d6-597a7b49ae19" providerId="ADAL" clId="{BDB03D16-A34D-364E-ACE8-9481A7C1E651}" dt="2024-05-23T20:04:18.388" v="4124"/>
          <ac:picMkLst>
            <pc:docMk/>
            <pc:sldMk cId="2881012808" sldId="8291"/>
            <ac:picMk id="16" creationId="{2F0DF222-E0D8-EFF9-C84E-2947B3B0FC6E}"/>
          </ac:picMkLst>
        </pc:picChg>
        <pc:picChg chg="mod">
          <ac:chgData name="Praveen Namakkal Mohankumar" userId="8059d15b-4f8c-44f0-86d6-597a7b49ae19" providerId="ADAL" clId="{BDB03D16-A34D-364E-ACE8-9481A7C1E651}" dt="2024-05-23T20:04:18.388" v="4124"/>
          <ac:picMkLst>
            <pc:docMk/>
            <pc:sldMk cId="2881012808" sldId="8291"/>
            <ac:picMk id="22" creationId="{DF17FD4E-8442-955B-BFC9-CDBE7D2840B0}"/>
          </ac:picMkLst>
        </pc:picChg>
        <pc:picChg chg="mod">
          <ac:chgData name="Praveen Namakkal Mohankumar" userId="8059d15b-4f8c-44f0-86d6-597a7b49ae19" providerId="ADAL" clId="{BDB03D16-A34D-364E-ACE8-9481A7C1E651}" dt="2024-05-23T20:05:58.976" v="4162"/>
          <ac:picMkLst>
            <pc:docMk/>
            <pc:sldMk cId="2881012808" sldId="8291"/>
            <ac:picMk id="26" creationId="{0C41D558-1D70-E11B-B39F-B8C4124E509E}"/>
          </ac:picMkLst>
        </pc:picChg>
        <pc:picChg chg="mod">
          <ac:chgData name="Praveen Namakkal Mohankumar" userId="8059d15b-4f8c-44f0-86d6-597a7b49ae19" providerId="ADAL" clId="{BDB03D16-A34D-364E-ACE8-9481A7C1E651}" dt="2024-05-23T20:09:02.060" v="4173"/>
          <ac:picMkLst>
            <pc:docMk/>
            <pc:sldMk cId="2881012808" sldId="8291"/>
            <ac:picMk id="30" creationId="{681A4FD7-0195-8B62-D1A8-844A52CB2473}"/>
          </ac:picMkLst>
        </pc:picChg>
        <pc:picChg chg="mod">
          <ac:chgData name="Praveen Namakkal Mohankumar" userId="8059d15b-4f8c-44f0-86d6-597a7b49ae19" providerId="ADAL" clId="{BDB03D16-A34D-364E-ACE8-9481A7C1E651}" dt="2024-05-23T20:10:06.743" v="4222"/>
          <ac:picMkLst>
            <pc:docMk/>
            <pc:sldMk cId="2881012808" sldId="8291"/>
            <ac:picMk id="34" creationId="{778B61DE-9899-3E02-1D21-83EE72585E5B}"/>
          </ac:picMkLst>
        </pc:picChg>
        <pc:picChg chg="add del mod">
          <ac:chgData name="Praveen Namakkal Mohankumar" userId="8059d15b-4f8c-44f0-86d6-597a7b49ae19" providerId="ADAL" clId="{BDB03D16-A34D-364E-ACE8-9481A7C1E651}" dt="2024-05-23T18:54:14.972" v="4040" actId="478"/>
          <ac:picMkLst>
            <pc:docMk/>
            <pc:sldMk cId="2881012808" sldId="8291"/>
            <ac:picMk id="17410" creationId="{51C19375-9C51-B404-AB12-0E139B27B51B}"/>
          </ac:picMkLst>
        </pc:picChg>
        <pc:picChg chg="add mod">
          <ac:chgData name="Praveen Namakkal Mohankumar" userId="8059d15b-4f8c-44f0-86d6-597a7b49ae19" providerId="ADAL" clId="{BDB03D16-A34D-364E-ACE8-9481A7C1E651}" dt="2024-05-23T20:10:56.158" v="4253" actId="1076"/>
          <ac:picMkLst>
            <pc:docMk/>
            <pc:sldMk cId="2881012808" sldId="8291"/>
            <ac:picMk id="17412" creationId="{7491341D-C1F2-C8DA-6F06-54DDF918C0D6}"/>
          </ac:picMkLst>
        </pc:picChg>
      </pc:sldChg>
      <pc:sldChg chg="addSp delSp modSp add mod ord delAnim modAnim">
        <pc:chgData name="Praveen Namakkal Mohankumar" userId="8059d15b-4f8c-44f0-86d6-597a7b49ae19" providerId="ADAL" clId="{BDB03D16-A34D-364E-ACE8-9481A7C1E651}" dt="2024-05-23T06:59:59.678" v="2722" actId="1076"/>
        <pc:sldMkLst>
          <pc:docMk/>
          <pc:sldMk cId="2359241611" sldId="8292"/>
        </pc:sldMkLst>
        <pc:spChg chg="add mod">
          <ac:chgData name="Praveen Namakkal Mohankumar" userId="8059d15b-4f8c-44f0-86d6-597a7b49ae19" providerId="ADAL" clId="{BDB03D16-A34D-364E-ACE8-9481A7C1E651}" dt="2024-05-23T04:03:32.256" v="767"/>
          <ac:spMkLst>
            <pc:docMk/>
            <pc:sldMk cId="2359241611" sldId="8292"/>
            <ac:spMk id="6" creationId="{9558DA8A-F278-C097-CFF4-6869EB6EF9EB}"/>
          </ac:spMkLst>
        </pc:spChg>
        <pc:spChg chg="add mod">
          <ac:chgData name="Praveen Namakkal Mohankumar" userId="8059d15b-4f8c-44f0-86d6-597a7b49ae19" providerId="ADAL" clId="{BDB03D16-A34D-364E-ACE8-9481A7C1E651}" dt="2024-05-23T04:03:32.256" v="767"/>
          <ac:spMkLst>
            <pc:docMk/>
            <pc:sldMk cId="2359241611" sldId="8292"/>
            <ac:spMk id="8" creationId="{DFF9CE61-F60F-4B85-AC35-65BAC62EA954}"/>
          </ac:spMkLst>
        </pc:spChg>
        <pc:spChg chg="add mod">
          <ac:chgData name="Praveen Namakkal Mohankumar" userId="8059d15b-4f8c-44f0-86d6-597a7b49ae19" providerId="ADAL" clId="{BDB03D16-A34D-364E-ACE8-9481A7C1E651}" dt="2024-05-23T04:03:32.256" v="767"/>
          <ac:spMkLst>
            <pc:docMk/>
            <pc:sldMk cId="2359241611" sldId="8292"/>
            <ac:spMk id="9" creationId="{4E18062C-9A23-1995-FABA-D27C2C97E778}"/>
          </ac:spMkLst>
        </pc:spChg>
        <pc:spChg chg="add mod">
          <ac:chgData name="Praveen Namakkal Mohankumar" userId="8059d15b-4f8c-44f0-86d6-597a7b49ae19" providerId="ADAL" clId="{BDB03D16-A34D-364E-ACE8-9481A7C1E651}" dt="2024-05-23T04:03:32.256" v="767"/>
          <ac:spMkLst>
            <pc:docMk/>
            <pc:sldMk cId="2359241611" sldId="8292"/>
            <ac:spMk id="10" creationId="{AA846560-0B58-DCF0-D285-FCA6D79F1036}"/>
          </ac:spMkLst>
        </pc:spChg>
        <pc:spChg chg="add mod">
          <ac:chgData name="Praveen Namakkal Mohankumar" userId="8059d15b-4f8c-44f0-86d6-597a7b49ae19" providerId="ADAL" clId="{BDB03D16-A34D-364E-ACE8-9481A7C1E651}" dt="2024-05-23T04:03:32.256" v="767"/>
          <ac:spMkLst>
            <pc:docMk/>
            <pc:sldMk cId="2359241611" sldId="8292"/>
            <ac:spMk id="13" creationId="{E388BB0B-3B7C-054D-1A53-AB8167FAD8A0}"/>
          </ac:spMkLst>
        </pc:spChg>
        <pc:spChg chg="add mod">
          <ac:chgData name="Praveen Namakkal Mohankumar" userId="8059d15b-4f8c-44f0-86d6-597a7b49ae19" providerId="ADAL" clId="{BDB03D16-A34D-364E-ACE8-9481A7C1E651}" dt="2024-05-23T04:03:32.256" v="767"/>
          <ac:spMkLst>
            <pc:docMk/>
            <pc:sldMk cId="2359241611" sldId="8292"/>
            <ac:spMk id="14" creationId="{4E7D83C8-B87C-9952-B88A-E498BAE961CD}"/>
          </ac:spMkLst>
        </pc:spChg>
        <pc:spChg chg="add mod">
          <ac:chgData name="Praveen Namakkal Mohankumar" userId="8059d15b-4f8c-44f0-86d6-597a7b49ae19" providerId="ADAL" clId="{BDB03D16-A34D-364E-ACE8-9481A7C1E651}" dt="2024-05-23T04:03:32.256" v="767"/>
          <ac:spMkLst>
            <pc:docMk/>
            <pc:sldMk cId="2359241611" sldId="8292"/>
            <ac:spMk id="15" creationId="{40F8BFC3-0D2A-1318-6D25-52DD0A0AD619}"/>
          </ac:spMkLst>
        </pc:spChg>
        <pc:spChg chg="add mod">
          <ac:chgData name="Praveen Namakkal Mohankumar" userId="8059d15b-4f8c-44f0-86d6-597a7b49ae19" providerId="ADAL" clId="{BDB03D16-A34D-364E-ACE8-9481A7C1E651}" dt="2024-05-23T04:03:37.152" v="770"/>
          <ac:spMkLst>
            <pc:docMk/>
            <pc:sldMk cId="2359241611" sldId="8292"/>
            <ac:spMk id="18" creationId="{F62D1087-A95C-C818-AF8B-4D4A559A18A7}"/>
          </ac:spMkLst>
        </pc:spChg>
        <pc:spChg chg="add mod">
          <ac:chgData name="Praveen Namakkal Mohankumar" userId="8059d15b-4f8c-44f0-86d6-597a7b49ae19" providerId="ADAL" clId="{BDB03D16-A34D-364E-ACE8-9481A7C1E651}" dt="2024-05-23T04:03:37.152" v="770"/>
          <ac:spMkLst>
            <pc:docMk/>
            <pc:sldMk cId="2359241611" sldId="8292"/>
            <ac:spMk id="20" creationId="{C7965496-7077-031C-4444-3AA4F9B86F62}"/>
          </ac:spMkLst>
        </pc:spChg>
        <pc:spChg chg="add mod">
          <ac:chgData name="Praveen Namakkal Mohankumar" userId="8059d15b-4f8c-44f0-86d6-597a7b49ae19" providerId="ADAL" clId="{BDB03D16-A34D-364E-ACE8-9481A7C1E651}" dt="2024-05-23T04:11:25.715" v="895" actId="14100"/>
          <ac:spMkLst>
            <pc:docMk/>
            <pc:sldMk cId="2359241611" sldId="8292"/>
            <ac:spMk id="21" creationId="{91CD3A06-ABB9-734A-5A3A-7CE5D5FAA657}"/>
          </ac:spMkLst>
        </pc:spChg>
        <pc:spChg chg="add mod">
          <ac:chgData name="Praveen Namakkal Mohankumar" userId="8059d15b-4f8c-44f0-86d6-597a7b49ae19" providerId="ADAL" clId="{BDB03D16-A34D-364E-ACE8-9481A7C1E651}" dt="2024-05-23T04:03:37.152" v="770"/>
          <ac:spMkLst>
            <pc:docMk/>
            <pc:sldMk cId="2359241611" sldId="8292"/>
            <ac:spMk id="22" creationId="{348EBC5A-30B6-3FA6-26E4-31AE054F5570}"/>
          </ac:spMkLst>
        </pc:spChg>
        <pc:spChg chg="add mod">
          <ac:chgData name="Praveen Namakkal Mohankumar" userId="8059d15b-4f8c-44f0-86d6-597a7b49ae19" providerId="ADAL" clId="{BDB03D16-A34D-364E-ACE8-9481A7C1E651}" dt="2024-05-23T06:59:59.678" v="2722" actId="1076"/>
          <ac:spMkLst>
            <pc:docMk/>
            <pc:sldMk cId="2359241611" sldId="8292"/>
            <ac:spMk id="24" creationId="{D8565C5E-D5EF-41D7-BA93-3AA4DB2ACD56}"/>
          </ac:spMkLst>
        </pc:spChg>
        <pc:spChg chg="add mod">
          <ac:chgData name="Praveen Namakkal Mohankumar" userId="8059d15b-4f8c-44f0-86d6-597a7b49ae19" providerId="ADAL" clId="{BDB03D16-A34D-364E-ACE8-9481A7C1E651}" dt="2024-05-23T04:09:30.895" v="881" actId="14100"/>
          <ac:spMkLst>
            <pc:docMk/>
            <pc:sldMk cId="2359241611" sldId="8292"/>
            <ac:spMk id="25" creationId="{FE14F3C7-0DAC-D2DA-4008-C336B79AE281}"/>
          </ac:spMkLst>
        </pc:spChg>
        <pc:spChg chg="add mod">
          <ac:chgData name="Praveen Namakkal Mohankumar" userId="8059d15b-4f8c-44f0-86d6-597a7b49ae19" providerId="ADAL" clId="{BDB03D16-A34D-364E-ACE8-9481A7C1E651}" dt="2024-05-23T06:59:39.639" v="2721" actId="313"/>
          <ac:spMkLst>
            <pc:docMk/>
            <pc:sldMk cId="2359241611" sldId="8292"/>
            <ac:spMk id="26" creationId="{3B7600B5-B631-9E1C-B82E-2010B575A0DF}"/>
          </ac:spMkLst>
        </pc:spChg>
        <pc:grpChg chg="del">
          <ac:chgData name="Praveen Namakkal Mohankumar" userId="8059d15b-4f8c-44f0-86d6-597a7b49ae19" providerId="ADAL" clId="{BDB03D16-A34D-364E-ACE8-9481A7C1E651}" dt="2024-05-23T04:03:36.548" v="769" actId="478"/>
          <ac:grpSpMkLst>
            <pc:docMk/>
            <pc:sldMk cId="2359241611" sldId="8292"/>
            <ac:grpSpMk id="57" creationId="{7E2F0C6D-21A7-A7AE-F3B1-E6E33164D8C6}"/>
          </ac:grpSpMkLst>
        </pc:grpChg>
        <pc:graphicFrameChg chg="add mod">
          <ac:chgData name="Praveen Namakkal Mohankumar" userId="8059d15b-4f8c-44f0-86d6-597a7b49ae19" providerId="ADAL" clId="{BDB03D16-A34D-364E-ACE8-9481A7C1E651}" dt="2024-05-23T04:03:32.256" v="767"/>
          <ac:graphicFrameMkLst>
            <pc:docMk/>
            <pc:sldMk cId="2359241611" sldId="8292"/>
            <ac:graphicFrameMk id="4" creationId="{46E031D0-E763-DDB4-3CA4-FFF5CEE87184}"/>
          </ac:graphicFrameMkLst>
        </pc:graphicFrameChg>
        <pc:graphicFrameChg chg="add mod modGraphic">
          <ac:chgData name="Praveen Namakkal Mohankumar" userId="8059d15b-4f8c-44f0-86d6-597a7b49ae19" providerId="ADAL" clId="{BDB03D16-A34D-364E-ACE8-9481A7C1E651}" dt="2024-05-23T04:11:37.476" v="897" actId="20577"/>
          <ac:graphicFrameMkLst>
            <pc:docMk/>
            <pc:sldMk cId="2359241611" sldId="8292"/>
            <ac:graphicFrameMk id="17" creationId="{01577CB6-8EEF-C60F-11B9-B9FD5C8A7FCC}"/>
          </ac:graphicFrameMkLst>
        </pc:graphicFrameChg>
        <pc:picChg chg="del mod">
          <ac:chgData name="Praveen Namakkal Mohankumar" userId="8059d15b-4f8c-44f0-86d6-597a7b49ae19" providerId="ADAL" clId="{BDB03D16-A34D-364E-ACE8-9481A7C1E651}" dt="2024-05-23T04:50:34.154" v="1442" actId="478"/>
          <ac:picMkLst>
            <pc:docMk/>
            <pc:sldMk cId="2359241611" sldId="8292"/>
            <ac:picMk id="5" creationId="{CAB5CC40-92E8-52DE-270E-424F66FDC3CE}"/>
          </ac:picMkLst>
        </pc:picChg>
        <pc:picChg chg="add mod">
          <ac:chgData name="Praveen Namakkal Mohankumar" userId="8059d15b-4f8c-44f0-86d6-597a7b49ae19" providerId="ADAL" clId="{BDB03D16-A34D-364E-ACE8-9481A7C1E651}" dt="2024-05-23T04:50:34.318" v="1443"/>
          <ac:picMkLst>
            <pc:docMk/>
            <pc:sldMk cId="2359241611" sldId="8292"/>
            <ac:picMk id="27" creationId="{6BC52CA3-8A27-FC99-86CF-31A5F1B1ECDC}"/>
          </ac:picMkLst>
        </pc:picChg>
        <pc:picChg chg="del">
          <ac:chgData name="Praveen Namakkal Mohankumar" userId="8059d15b-4f8c-44f0-86d6-597a7b49ae19" providerId="ADAL" clId="{BDB03D16-A34D-364E-ACE8-9481A7C1E651}" dt="2024-05-23T04:03:31.973" v="766" actId="478"/>
          <ac:picMkLst>
            <pc:docMk/>
            <pc:sldMk cId="2359241611" sldId="8292"/>
            <ac:picMk id="7172" creationId="{C653951B-820F-DDAA-81A2-B9E03CAC3475}"/>
          </ac:picMkLst>
        </pc:picChg>
        <pc:cxnChg chg="add mod">
          <ac:chgData name="Praveen Namakkal Mohankumar" userId="8059d15b-4f8c-44f0-86d6-597a7b49ae19" providerId="ADAL" clId="{BDB03D16-A34D-364E-ACE8-9481A7C1E651}" dt="2024-05-23T04:03:32.256" v="767"/>
          <ac:cxnSpMkLst>
            <pc:docMk/>
            <pc:sldMk cId="2359241611" sldId="8292"/>
            <ac:cxnSpMk id="3" creationId="{91F3D86F-0495-B639-FDD8-FF3BA6A7FF9D}"/>
          </ac:cxnSpMkLst>
        </pc:cxnChg>
        <pc:cxnChg chg="add mod">
          <ac:chgData name="Praveen Namakkal Mohankumar" userId="8059d15b-4f8c-44f0-86d6-597a7b49ae19" providerId="ADAL" clId="{BDB03D16-A34D-364E-ACE8-9481A7C1E651}" dt="2024-05-23T04:03:32.256" v="767"/>
          <ac:cxnSpMkLst>
            <pc:docMk/>
            <pc:sldMk cId="2359241611" sldId="8292"/>
            <ac:cxnSpMk id="7" creationId="{394F5447-E4BA-83B4-F39F-43F7192D88F7}"/>
          </ac:cxnSpMkLst>
        </pc:cxnChg>
        <pc:cxnChg chg="add mod">
          <ac:chgData name="Praveen Namakkal Mohankumar" userId="8059d15b-4f8c-44f0-86d6-597a7b49ae19" providerId="ADAL" clId="{BDB03D16-A34D-364E-ACE8-9481A7C1E651}" dt="2024-05-23T04:03:32.256" v="767"/>
          <ac:cxnSpMkLst>
            <pc:docMk/>
            <pc:sldMk cId="2359241611" sldId="8292"/>
            <ac:cxnSpMk id="12" creationId="{948D3D58-C1DC-92CC-95A9-A56C4418B369}"/>
          </ac:cxnSpMkLst>
        </pc:cxnChg>
        <pc:cxnChg chg="add mod">
          <ac:chgData name="Praveen Namakkal Mohankumar" userId="8059d15b-4f8c-44f0-86d6-597a7b49ae19" providerId="ADAL" clId="{BDB03D16-A34D-364E-ACE8-9481A7C1E651}" dt="2024-05-23T04:03:37.152" v="770"/>
          <ac:cxnSpMkLst>
            <pc:docMk/>
            <pc:sldMk cId="2359241611" sldId="8292"/>
            <ac:cxnSpMk id="16" creationId="{7B0E52E4-B7D3-5E40-1A81-08272F0F44A8}"/>
          </ac:cxnSpMkLst>
        </pc:cxnChg>
        <pc:cxnChg chg="add mod">
          <ac:chgData name="Praveen Namakkal Mohankumar" userId="8059d15b-4f8c-44f0-86d6-597a7b49ae19" providerId="ADAL" clId="{BDB03D16-A34D-364E-ACE8-9481A7C1E651}" dt="2024-05-23T04:03:37.152" v="770"/>
          <ac:cxnSpMkLst>
            <pc:docMk/>
            <pc:sldMk cId="2359241611" sldId="8292"/>
            <ac:cxnSpMk id="19" creationId="{6632C699-2039-7B1E-DC0B-8705466042AB}"/>
          </ac:cxnSpMkLst>
        </pc:cxnChg>
        <pc:cxnChg chg="add mod">
          <ac:chgData name="Praveen Namakkal Mohankumar" userId="8059d15b-4f8c-44f0-86d6-597a7b49ae19" providerId="ADAL" clId="{BDB03D16-A34D-364E-ACE8-9481A7C1E651}" dt="2024-05-23T04:03:37.152" v="770"/>
          <ac:cxnSpMkLst>
            <pc:docMk/>
            <pc:sldMk cId="2359241611" sldId="8292"/>
            <ac:cxnSpMk id="23" creationId="{778C2087-F5D6-31F3-3971-0390E92D086F}"/>
          </ac:cxnSpMkLst>
        </pc:cxnChg>
      </pc:sldChg>
      <pc:sldChg chg="add del">
        <pc:chgData name="Praveen Namakkal Mohankumar" userId="8059d15b-4f8c-44f0-86d6-597a7b49ae19" providerId="ADAL" clId="{BDB03D16-A34D-364E-ACE8-9481A7C1E651}" dt="2024-05-23T07:07:40.223" v="2727" actId="2696"/>
        <pc:sldMkLst>
          <pc:docMk/>
          <pc:sldMk cId="464459794" sldId="8293"/>
        </pc:sldMkLst>
      </pc:sldChg>
      <pc:sldChg chg="new del">
        <pc:chgData name="Praveen Namakkal Mohankumar" userId="8059d15b-4f8c-44f0-86d6-597a7b49ae19" providerId="ADAL" clId="{BDB03D16-A34D-364E-ACE8-9481A7C1E651}" dt="2024-05-23T05:28:23.142" v="1551" actId="2696"/>
        <pc:sldMkLst>
          <pc:docMk/>
          <pc:sldMk cId="2283566287" sldId="8293"/>
        </pc:sldMkLst>
      </pc:sldChg>
      <pc:sldChg chg="modSp add del mod">
        <pc:chgData name="Praveen Namakkal Mohankumar" userId="8059d15b-4f8c-44f0-86d6-597a7b49ae19" providerId="ADAL" clId="{BDB03D16-A34D-364E-ACE8-9481A7C1E651}" dt="2024-05-23T07:10:29.264" v="2747" actId="2696"/>
        <pc:sldMkLst>
          <pc:docMk/>
          <pc:sldMk cId="2700002779" sldId="8293"/>
        </pc:sldMkLst>
        <pc:spChg chg="mod">
          <ac:chgData name="Praveen Namakkal Mohankumar" userId="8059d15b-4f8c-44f0-86d6-597a7b49ae19" providerId="ADAL" clId="{BDB03D16-A34D-364E-ACE8-9481A7C1E651}" dt="2024-05-23T07:09:51.138" v="2730"/>
          <ac:spMkLst>
            <pc:docMk/>
            <pc:sldMk cId="2700002779" sldId="8293"/>
            <ac:spMk id="11" creationId="{00000000-0000-0000-0000-000000000000}"/>
          </ac:spMkLst>
        </pc:spChg>
      </pc:sldChg>
      <pc:sldChg chg="addSp delSp modSp add mod delAnim modAnim">
        <pc:chgData name="Praveen Namakkal Mohankumar" userId="8059d15b-4f8c-44f0-86d6-597a7b49ae19" providerId="ADAL" clId="{BDB03D16-A34D-364E-ACE8-9481A7C1E651}" dt="2024-05-23T19:58:23.891" v="4105" actId="14100"/>
        <pc:sldMkLst>
          <pc:docMk/>
          <pc:sldMk cId="1980612380" sldId="8294"/>
        </pc:sldMkLst>
        <pc:spChg chg="mod">
          <ac:chgData name="Praveen Namakkal Mohankumar" userId="8059d15b-4f8c-44f0-86d6-597a7b49ae19" providerId="ADAL" clId="{BDB03D16-A34D-364E-ACE8-9481A7C1E651}" dt="2024-05-23T17:12:17.278" v="3119" actId="20577"/>
          <ac:spMkLst>
            <pc:docMk/>
            <pc:sldMk cId="1980612380" sldId="8294"/>
            <ac:spMk id="6" creationId="{76C79CEA-5276-95AC-51C6-3B0C05E11E36}"/>
          </ac:spMkLst>
        </pc:spChg>
        <pc:spChg chg="add mod">
          <ac:chgData name="Praveen Namakkal Mohankumar" userId="8059d15b-4f8c-44f0-86d6-597a7b49ae19" providerId="ADAL" clId="{BDB03D16-A34D-364E-ACE8-9481A7C1E651}" dt="2024-05-23T17:09:46.531" v="3004" actId="1037"/>
          <ac:spMkLst>
            <pc:docMk/>
            <pc:sldMk cId="1980612380" sldId="8294"/>
            <ac:spMk id="8" creationId="{2BEDEC4D-3AA6-9A34-9B3A-E769143492D7}"/>
          </ac:spMkLst>
        </pc:spChg>
        <pc:spChg chg="add mod">
          <ac:chgData name="Praveen Namakkal Mohankumar" userId="8059d15b-4f8c-44f0-86d6-597a7b49ae19" providerId="ADAL" clId="{BDB03D16-A34D-364E-ACE8-9481A7C1E651}" dt="2024-05-23T17:11:07.927" v="3112" actId="1038"/>
          <ac:spMkLst>
            <pc:docMk/>
            <pc:sldMk cId="1980612380" sldId="8294"/>
            <ac:spMk id="9" creationId="{DACCC887-8C99-89B0-EFF7-35CE1483A62B}"/>
          </ac:spMkLst>
        </pc:spChg>
        <pc:spChg chg="mod">
          <ac:chgData name="Praveen Namakkal Mohankumar" userId="8059d15b-4f8c-44f0-86d6-597a7b49ae19" providerId="ADAL" clId="{BDB03D16-A34D-364E-ACE8-9481A7C1E651}" dt="2024-05-23T07:10:08.844" v="2746" actId="1036"/>
          <ac:spMkLst>
            <pc:docMk/>
            <pc:sldMk cId="1980612380" sldId="8294"/>
            <ac:spMk id="11" creationId="{00000000-0000-0000-0000-000000000000}"/>
          </ac:spMkLst>
        </pc:spChg>
        <pc:spChg chg="add mod">
          <ac:chgData name="Praveen Namakkal Mohankumar" userId="8059d15b-4f8c-44f0-86d6-597a7b49ae19" providerId="ADAL" clId="{BDB03D16-A34D-364E-ACE8-9481A7C1E651}" dt="2024-05-23T17:09:46.531" v="3004" actId="1037"/>
          <ac:spMkLst>
            <pc:docMk/>
            <pc:sldMk cId="1980612380" sldId="8294"/>
            <ac:spMk id="13" creationId="{D214036C-01E2-AE52-09E2-5BAB2FCEB346}"/>
          </ac:spMkLst>
        </pc:spChg>
        <pc:spChg chg="add mod">
          <ac:chgData name="Praveen Namakkal Mohankumar" userId="8059d15b-4f8c-44f0-86d6-597a7b49ae19" providerId="ADAL" clId="{BDB03D16-A34D-364E-ACE8-9481A7C1E651}" dt="2024-05-23T17:09:46.531" v="3004" actId="1037"/>
          <ac:spMkLst>
            <pc:docMk/>
            <pc:sldMk cId="1980612380" sldId="8294"/>
            <ac:spMk id="14" creationId="{5DB2227D-8554-42D1-1EAC-B239119730C7}"/>
          </ac:spMkLst>
        </pc:spChg>
        <pc:spChg chg="add del mod">
          <ac:chgData name="Praveen Namakkal Mohankumar" userId="8059d15b-4f8c-44f0-86d6-597a7b49ae19" providerId="ADAL" clId="{BDB03D16-A34D-364E-ACE8-9481A7C1E651}" dt="2024-05-23T17:02:13.520" v="2789" actId="478"/>
          <ac:spMkLst>
            <pc:docMk/>
            <pc:sldMk cId="1980612380" sldId="8294"/>
            <ac:spMk id="15" creationId="{03AACF54-4898-1609-5A89-D6EED3726B80}"/>
          </ac:spMkLst>
        </pc:spChg>
        <pc:spChg chg="add del mod">
          <ac:chgData name="Praveen Namakkal Mohankumar" userId="8059d15b-4f8c-44f0-86d6-597a7b49ae19" providerId="ADAL" clId="{BDB03D16-A34D-364E-ACE8-9481A7C1E651}" dt="2024-05-23T17:02:13.520" v="2789" actId="478"/>
          <ac:spMkLst>
            <pc:docMk/>
            <pc:sldMk cId="1980612380" sldId="8294"/>
            <ac:spMk id="16" creationId="{4D87DB24-76A3-1670-A0F5-995C8B96D3A3}"/>
          </ac:spMkLst>
        </pc:spChg>
        <pc:spChg chg="add del mod">
          <ac:chgData name="Praveen Namakkal Mohankumar" userId="8059d15b-4f8c-44f0-86d6-597a7b49ae19" providerId="ADAL" clId="{BDB03D16-A34D-364E-ACE8-9481A7C1E651}" dt="2024-05-23T17:02:13.520" v="2789" actId="478"/>
          <ac:spMkLst>
            <pc:docMk/>
            <pc:sldMk cId="1980612380" sldId="8294"/>
            <ac:spMk id="18" creationId="{1E5FE175-DBAE-61CD-3A30-B7E4836C2139}"/>
          </ac:spMkLst>
        </pc:spChg>
        <pc:spChg chg="add del mod">
          <ac:chgData name="Praveen Namakkal Mohankumar" userId="8059d15b-4f8c-44f0-86d6-597a7b49ae19" providerId="ADAL" clId="{BDB03D16-A34D-364E-ACE8-9481A7C1E651}" dt="2024-05-23T17:02:13.520" v="2789" actId="478"/>
          <ac:spMkLst>
            <pc:docMk/>
            <pc:sldMk cId="1980612380" sldId="8294"/>
            <ac:spMk id="19" creationId="{9BFA9152-6FB9-53F0-1C95-ABC9D42DF43C}"/>
          </ac:spMkLst>
        </pc:spChg>
        <pc:spChg chg="add del mod">
          <ac:chgData name="Praveen Namakkal Mohankumar" userId="8059d15b-4f8c-44f0-86d6-597a7b49ae19" providerId="ADAL" clId="{BDB03D16-A34D-364E-ACE8-9481A7C1E651}" dt="2024-05-23T17:02:13.520" v="2789" actId="478"/>
          <ac:spMkLst>
            <pc:docMk/>
            <pc:sldMk cId="1980612380" sldId="8294"/>
            <ac:spMk id="21" creationId="{58199A25-5B0C-C035-D1E4-BAD3ECD2279B}"/>
          </ac:spMkLst>
        </pc:spChg>
        <pc:spChg chg="add del mod">
          <ac:chgData name="Praveen Namakkal Mohankumar" userId="8059d15b-4f8c-44f0-86d6-597a7b49ae19" providerId="ADAL" clId="{BDB03D16-A34D-364E-ACE8-9481A7C1E651}" dt="2024-05-23T17:02:13.520" v="2789" actId="478"/>
          <ac:spMkLst>
            <pc:docMk/>
            <pc:sldMk cId="1980612380" sldId="8294"/>
            <ac:spMk id="22" creationId="{D606B6D5-205B-E777-87D9-5A411BEAD7FA}"/>
          </ac:spMkLst>
        </pc:spChg>
        <pc:spChg chg="del">
          <ac:chgData name="Praveen Namakkal Mohankumar" userId="8059d15b-4f8c-44f0-86d6-597a7b49ae19" providerId="ADAL" clId="{BDB03D16-A34D-364E-ACE8-9481A7C1E651}" dt="2024-05-23T07:09:56.797" v="2732" actId="478"/>
          <ac:spMkLst>
            <pc:docMk/>
            <pc:sldMk cId="1980612380" sldId="8294"/>
            <ac:spMk id="23" creationId="{CD6FCE62-3384-81E2-1446-A8AEECB436FB}"/>
          </ac:spMkLst>
        </pc:spChg>
        <pc:spChg chg="del">
          <ac:chgData name="Praveen Namakkal Mohankumar" userId="8059d15b-4f8c-44f0-86d6-597a7b49ae19" providerId="ADAL" clId="{BDB03D16-A34D-364E-ACE8-9481A7C1E651}" dt="2024-05-23T07:09:56.797" v="2732" actId="478"/>
          <ac:spMkLst>
            <pc:docMk/>
            <pc:sldMk cId="1980612380" sldId="8294"/>
            <ac:spMk id="24" creationId="{9CA3319E-9E37-3CEE-B319-AD949D83FC93}"/>
          </ac:spMkLst>
        </pc:spChg>
        <pc:spChg chg="del">
          <ac:chgData name="Praveen Namakkal Mohankumar" userId="8059d15b-4f8c-44f0-86d6-597a7b49ae19" providerId="ADAL" clId="{BDB03D16-A34D-364E-ACE8-9481A7C1E651}" dt="2024-05-23T07:09:56.797" v="2732" actId="478"/>
          <ac:spMkLst>
            <pc:docMk/>
            <pc:sldMk cId="1980612380" sldId="8294"/>
            <ac:spMk id="25" creationId="{FEA2FC93-AEFD-8C76-8B9D-B49F891AE71A}"/>
          </ac:spMkLst>
        </pc:spChg>
        <pc:spChg chg="del">
          <ac:chgData name="Praveen Namakkal Mohankumar" userId="8059d15b-4f8c-44f0-86d6-597a7b49ae19" providerId="ADAL" clId="{BDB03D16-A34D-364E-ACE8-9481A7C1E651}" dt="2024-05-23T07:09:56.797" v="2732" actId="478"/>
          <ac:spMkLst>
            <pc:docMk/>
            <pc:sldMk cId="1980612380" sldId="8294"/>
            <ac:spMk id="26" creationId="{DBA283D7-79D6-D1D2-1F4A-3E4078E5A208}"/>
          </ac:spMkLst>
        </pc:spChg>
        <pc:spChg chg="del">
          <ac:chgData name="Praveen Namakkal Mohankumar" userId="8059d15b-4f8c-44f0-86d6-597a7b49ae19" providerId="ADAL" clId="{BDB03D16-A34D-364E-ACE8-9481A7C1E651}" dt="2024-05-23T07:09:56.797" v="2732" actId="478"/>
          <ac:spMkLst>
            <pc:docMk/>
            <pc:sldMk cId="1980612380" sldId="8294"/>
            <ac:spMk id="27" creationId="{FDD90265-7FB0-BD12-FB30-DA7C4DF7544A}"/>
          </ac:spMkLst>
        </pc:spChg>
        <pc:spChg chg="del">
          <ac:chgData name="Praveen Namakkal Mohankumar" userId="8059d15b-4f8c-44f0-86d6-597a7b49ae19" providerId="ADAL" clId="{BDB03D16-A34D-364E-ACE8-9481A7C1E651}" dt="2024-05-23T07:09:56.797" v="2732" actId="478"/>
          <ac:spMkLst>
            <pc:docMk/>
            <pc:sldMk cId="1980612380" sldId="8294"/>
            <ac:spMk id="28" creationId="{12B5E769-8F12-5C75-1246-3FFDBE524660}"/>
          </ac:spMkLst>
        </pc:spChg>
        <pc:spChg chg="add del mod">
          <ac:chgData name="Praveen Namakkal Mohankumar" userId="8059d15b-4f8c-44f0-86d6-597a7b49ae19" providerId="ADAL" clId="{BDB03D16-A34D-364E-ACE8-9481A7C1E651}" dt="2024-05-23T17:02:13.520" v="2789" actId="478"/>
          <ac:spMkLst>
            <pc:docMk/>
            <pc:sldMk cId="1980612380" sldId="8294"/>
            <ac:spMk id="31" creationId="{51E6A021-2315-628B-17D1-7CF98351A2AD}"/>
          </ac:spMkLst>
        </pc:spChg>
        <pc:spChg chg="add del mod">
          <ac:chgData name="Praveen Namakkal Mohankumar" userId="8059d15b-4f8c-44f0-86d6-597a7b49ae19" providerId="ADAL" clId="{BDB03D16-A34D-364E-ACE8-9481A7C1E651}" dt="2024-05-23T17:02:13.520" v="2789" actId="478"/>
          <ac:spMkLst>
            <pc:docMk/>
            <pc:sldMk cId="1980612380" sldId="8294"/>
            <ac:spMk id="33" creationId="{6C0962C6-278A-E4A2-BA2B-5B22EF3E64E5}"/>
          </ac:spMkLst>
        </pc:spChg>
        <pc:spChg chg="del">
          <ac:chgData name="Praveen Namakkal Mohankumar" userId="8059d15b-4f8c-44f0-86d6-597a7b49ae19" providerId="ADAL" clId="{BDB03D16-A34D-364E-ACE8-9481A7C1E651}" dt="2024-05-23T07:09:58.260" v="2733" actId="478"/>
          <ac:spMkLst>
            <pc:docMk/>
            <pc:sldMk cId="1980612380" sldId="8294"/>
            <ac:spMk id="37" creationId="{A67C3CBC-8ACE-6061-550C-D8F8BB6F68D3}"/>
          </ac:spMkLst>
        </pc:spChg>
        <pc:spChg chg="del">
          <ac:chgData name="Praveen Namakkal Mohankumar" userId="8059d15b-4f8c-44f0-86d6-597a7b49ae19" providerId="ADAL" clId="{BDB03D16-A34D-364E-ACE8-9481A7C1E651}" dt="2024-05-23T07:09:56.797" v="2732" actId="478"/>
          <ac:spMkLst>
            <pc:docMk/>
            <pc:sldMk cId="1980612380" sldId="8294"/>
            <ac:spMk id="38" creationId="{345C30B2-154F-8B44-1F1A-3445146BA758}"/>
          </ac:spMkLst>
        </pc:spChg>
        <pc:spChg chg="add del mod">
          <ac:chgData name="Praveen Namakkal Mohankumar" userId="8059d15b-4f8c-44f0-86d6-597a7b49ae19" providerId="ADAL" clId="{BDB03D16-A34D-364E-ACE8-9481A7C1E651}" dt="2024-05-23T17:02:13.520" v="2789" actId="478"/>
          <ac:spMkLst>
            <pc:docMk/>
            <pc:sldMk cId="1980612380" sldId="8294"/>
            <ac:spMk id="39" creationId="{15D6EDBB-B07C-C8B3-68B9-082AB2D00953}"/>
          </ac:spMkLst>
        </pc:spChg>
        <pc:spChg chg="del">
          <ac:chgData name="Praveen Namakkal Mohankumar" userId="8059d15b-4f8c-44f0-86d6-597a7b49ae19" providerId="ADAL" clId="{BDB03D16-A34D-364E-ACE8-9481A7C1E651}" dt="2024-05-23T07:09:56.797" v="2732" actId="478"/>
          <ac:spMkLst>
            <pc:docMk/>
            <pc:sldMk cId="1980612380" sldId="8294"/>
            <ac:spMk id="41" creationId="{5D177A73-2608-0ED0-0B16-1FF77300FEC9}"/>
          </ac:spMkLst>
        </pc:spChg>
        <pc:spChg chg="del">
          <ac:chgData name="Praveen Namakkal Mohankumar" userId="8059d15b-4f8c-44f0-86d6-597a7b49ae19" providerId="ADAL" clId="{BDB03D16-A34D-364E-ACE8-9481A7C1E651}" dt="2024-05-23T07:09:56.797" v="2732" actId="478"/>
          <ac:spMkLst>
            <pc:docMk/>
            <pc:sldMk cId="1980612380" sldId="8294"/>
            <ac:spMk id="42" creationId="{6CFF6A71-5B4E-8B2A-C0DF-2E48AD6075EC}"/>
          </ac:spMkLst>
        </pc:spChg>
        <pc:spChg chg="add del mod">
          <ac:chgData name="Praveen Namakkal Mohankumar" userId="8059d15b-4f8c-44f0-86d6-597a7b49ae19" providerId="ADAL" clId="{BDB03D16-A34D-364E-ACE8-9481A7C1E651}" dt="2024-05-23T17:02:13.520" v="2789" actId="478"/>
          <ac:spMkLst>
            <pc:docMk/>
            <pc:sldMk cId="1980612380" sldId="8294"/>
            <ac:spMk id="44" creationId="{51372DA0-A2D3-EE7A-EBD3-43EE9C812EF7}"/>
          </ac:spMkLst>
        </pc:spChg>
        <pc:spChg chg="add del mod">
          <ac:chgData name="Praveen Namakkal Mohankumar" userId="8059d15b-4f8c-44f0-86d6-597a7b49ae19" providerId="ADAL" clId="{BDB03D16-A34D-364E-ACE8-9481A7C1E651}" dt="2024-05-23T17:02:13.520" v="2789" actId="478"/>
          <ac:spMkLst>
            <pc:docMk/>
            <pc:sldMk cId="1980612380" sldId="8294"/>
            <ac:spMk id="46" creationId="{C255325A-8D58-5D70-CAF5-EB4E8FAD561C}"/>
          </ac:spMkLst>
        </pc:spChg>
        <pc:spChg chg="add del mod">
          <ac:chgData name="Praveen Namakkal Mohankumar" userId="8059d15b-4f8c-44f0-86d6-597a7b49ae19" providerId="ADAL" clId="{BDB03D16-A34D-364E-ACE8-9481A7C1E651}" dt="2024-05-23T17:02:13.520" v="2789" actId="478"/>
          <ac:spMkLst>
            <pc:docMk/>
            <pc:sldMk cId="1980612380" sldId="8294"/>
            <ac:spMk id="47" creationId="{05776E28-D459-B016-4CB6-4BD73BD9D7D2}"/>
          </ac:spMkLst>
        </pc:spChg>
        <pc:spChg chg="add mod">
          <ac:chgData name="Praveen Namakkal Mohankumar" userId="8059d15b-4f8c-44f0-86d6-597a7b49ae19" providerId="ADAL" clId="{BDB03D16-A34D-364E-ACE8-9481A7C1E651}" dt="2024-05-23T17:11:07.927" v="3112" actId="1038"/>
          <ac:spMkLst>
            <pc:docMk/>
            <pc:sldMk cId="1980612380" sldId="8294"/>
            <ac:spMk id="50" creationId="{50776852-2CE9-9E8E-E4B7-483B69EA9846}"/>
          </ac:spMkLst>
        </pc:spChg>
        <pc:spChg chg="add mod">
          <ac:chgData name="Praveen Namakkal Mohankumar" userId="8059d15b-4f8c-44f0-86d6-597a7b49ae19" providerId="ADAL" clId="{BDB03D16-A34D-364E-ACE8-9481A7C1E651}" dt="2024-05-23T17:10:04.603" v="3017" actId="1037"/>
          <ac:spMkLst>
            <pc:docMk/>
            <pc:sldMk cId="1980612380" sldId="8294"/>
            <ac:spMk id="51" creationId="{2526DA0A-1E23-8363-FC3C-3FC7F1E45957}"/>
          </ac:spMkLst>
        </pc:spChg>
        <pc:spChg chg="add mod">
          <ac:chgData name="Praveen Namakkal Mohankumar" userId="8059d15b-4f8c-44f0-86d6-597a7b49ae19" providerId="ADAL" clId="{BDB03D16-A34D-364E-ACE8-9481A7C1E651}" dt="2024-05-23T17:09:46.531" v="3004" actId="1037"/>
          <ac:spMkLst>
            <pc:docMk/>
            <pc:sldMk cId="1980612380" sldId="8294"/>
            <ac:spMk id="52" creationId="{1A8A3D40-3FAC-9452-0E8F-16376D601533}"/>
          </ac:spMkLst>
        </pc:spChg>
        <pc:spChg chg="add mod">
          <ac:chgData name="Praveen Namakkal Mohankumar" userId="8059d15b-4f8c-44f0-86d6-597a7b49ae19" providerId="ADAL" clId="{BDB03D16-A34D-364E-ACE8-9481A7C1E651}" dt="2024-05-23T17:10:04.603" v="3017" actId="1037"/>
          <ac:spMkLst>
            <pc:docMk/>
            <pc:sldMk cId="1980612380" sldId="8294"/>
            <ac:spMk id="54" creationId="{3FF7431C-57E9-040E-10AB-81ABF878CA88}"/>
          </ac:spMkLst>
        </pc:spChg>
        <pc:spChg chg="add mod">
          <ac:chgData name="Praveen Namakkal Mohankumar" userId="8059d15b-4f8c-44f0-86d6-597a7b49ae19" providerId="ADAL" clId="{BDB03D16-A34D-364E-ACE8-9481A7C1E651}" dt="2024-05-23T17:10:04.603" v="3017" actId="1037"/>
          <ac:spMkLst>
            <pc:docMk/>
            <pc:sldMk cId="1980612380" sldId="8294"/>
            <ac:spMk id="55" creationId="{3680CCDD-F409-2C94-CEAD-9CDB1EF4E94B}"/>
          </ac:spMkLst>
        </pc:spChg>
        <pc:spChg chg="add mod">
          <ac:chgData name="Praveen Namakkal Mohankumar" userId="8059d15b-4f8c-44f0-86d6-597a7b49ae19" providerId="ADAL" clId="{BDB03D16-A34D-364E-ACE8-9481A7C1E651}" dt="2024-05-23T17:10:04.603" v="3017" actId="1037"/>
          <ac:spMkLst>
            <pc:docMk/>
            <pc:sldMk cId="1980612380" sldId="8294"/>
            <ac:spMk id="56" creationId="{8F2B5B68-20C8-32D8-F5DB-91A4C1530B16}"/>
          </ac:spMkLst>
        </pc:spChg>
        <pc:spChg chg="add mod">
          <ac:chgData name="Praveen Namakkal Mohankumar" userId="8059d15b-4f8c-44f0-86d6-597a7b49ae19" providerId="ADAL" clId="{BDB03D16-A34D-364E-ACE8-9481A7C1E651}" dt="2024-05-23T17:07:58.373" v="2897"/>
          <ac:spMkLst>
            <pc:docMk/>
            <pc:sldMk cId="1980612380" sldId="8294"/>
            <ac:spMk id="57" creationId="{B57266E4-1EA8-A76E-D565-75B1D5F65B52}"/>
          </ac:spMkLst>
        </pc:spChg>
        <pc:spChg chg="add mod">
          <ac:chgData name="Praveen Namakkal Mohankumar" userId="8059d15b-4f8c-44f0-86d6-597a7b49ae19" providerId="ADAL" clId="{BDB03D16-A34D-364E-ACE8-9481A7C1E651}" dt="2024-05-23T17:07:58.373" v="2897"/>
          <ac:spMkLst>
            <pc:docMk/>
            <pc:sldMk cId="1980612380" sldId="8294"/>
            <ac:spMk id="59" creationId="{C2CF59C3-ED12-8E30-94EE-76D1704CE64E}"/>
          </ac:spMkLst>
        </pc:spChg>
        <pc:spChg chg="add mod">
          <ac:chgData name="Praveen Namakkal Mohankumar" userId="8059d15b-4f8c-44f0-86d6-597a7b49ae19" providerId="ADAL" clId="{BDB03D16-A34D-364E-ACE8-9481A7C1E651}" dt="2024-05-23T17:07:58.373" v="2897"/>
          <ac:spMkLst>
            <pc:docMk/>
            <pc:sldMk cId="1980612380" sldId="8294"/>
            <ac:spMk id="60" creationId="{99A1B918-A990-E6F6-3BC2-ED2FF8225B66}"/>
          </ac:spMkLst>
        </pc:spChg>
        <pc:spChg chg="add mod">
          <ac:chgData name="Praveen Namakkal Mohankumar" userId="8059d15b-4f8c-44f0-86d6-597a7b49ae19" providerId="ADAL" clId="{BDB03D16-A34D-364E-ACE8-9481A7C1E651}" dt="2024-05-23T17:07:58.373" v="2897"/>
          <ac:spMkLst>
            <pc:docMk/>
            <pc:sldMk cId="1980612380" sldId="8294"/>
            <ac:spMk id="61" creationId="{A0431DE4-BC75-F4D2-0530-EBB88B41175A}"/>
          </ac:spMkLst>
        </pc:spChg>
        <pc:spChg chg="add mod">
          <ac:chgData name="Praveen Namakkal Mohankumar" userId="8059d15b-4f8c-44f0-86d6-597a7b49ae19" providerId="ADAL" clId="{BDB03D16-A34D-364E-ACE8-9481A7C1E651}" dt="2024-05-23T17:08:06.246" v="2899"/>
          <ac:spMkLst>
            <pc:docMk/>
            <pc:sldMk cId="1980612380" sldId="8294"/>
            <ac:spMk id="62" creationId="{8CE00BE6-D3CF-FBD1-5F28-364FAF94FF7B}"/>
          </ac:spMkLst>
        </pc:spChg>
        <pc:spChg chg="add mod">
          <ac:chgData name="Praveen Namakkal Mohankumar" userId="8059d15b-4f8c-44f0-86d6-597a7b49ae19" providerId="ADAL" clId="{BDB03D16-A34D-364E-ACE8-9481A7C1E651}" dt="2024-05-23T17:08:06.246" v="2899"/>
          <ac:spMkLst>
            <pc:docMk/>
            <pc:sldMk cId="1980612380" sldId="8294"/>
            <ac:spMk id="63" creationId="{7C6D9CA4-1552-6FDA-3AD2-6D2E9FFA9376}"/>
          </ac:spMkLst>
        </pc:spChg>
        <pc:spChg chg="add mod">
          <ac:chgData name="Praveen Namakkal Mohankumar" userId="8059d15b-4f8c-44f0-86d6-597a7b49ae19" providerId="ADAL" clId="{BDB03D16-A34D-364E-ACE8-9481A7C1E651}" dt="2024-05-23T17:08:06.246" v="2899"/>
          <ac:spMkLst>
            <pc:docMk/>
            <pc:sldMk cId="1980612380" sldId="8294"/>
            <ac:spMk id="65" creationId="{97696D83-E387-8E8F-11FB-057B7BC56374}"/>
          </ac:spMkLst>
        </pc:spChg>
        <pc:spChg chg="add mod">
          <ac:chgData name="Praveen Namakkal Mohankumar" userId="8059d15b-4f8c-44f0-86d6-597a7b49ae19" providerId="ADAL" clId="{BDB03D16-A34D-364E-ACE8-9481A7C1E651}" dt="2024-05-23T17:08:06.246" v="2899"/>
          <ac:spMkLst>
            <pc:docMk/>
            <pc:sldMk cId="1980612380" sldId="8294"/>
            <ac:spMk id="66" creationId="{8AFEB90C-E7A8-1E8C-8EA5-BF3C20CE4387}"/>
          </ac:spMkLst>
        </pc:spChg>
        <pc:spChg chg="add mod">
          <ac:chgData name="Praveen Namakkal Mohankumar" userId="8059d15b-4f8c-44f0-86d6-597a7b49ae19" providerId="ADAL" clId="{BDB03D16-A34D-364E-ACE8-9481A7C1E651}" dt="2024-05-23T17:08:06.246" v="2899"/>
          <ac:spMkLst>
            <pc:docMk/>
            <pc:sldMk cId="1980612380" sldId="8294"/>
            <ac:spMk id="67" creationId="{99E771A5-15C8-AF92-2F63-31F74A8070C0}"/>
          </ac:spMkLst>
        </pc:spChg>
        <pc:spChg chg="add mod">
          <ac:chgData name="Praveen Namakkal Mohankumar" userId="8059d15b-4f8c-44f0-86d6-597a7b49ae19" providerId="ADAL" clId="{BDB03D16-A34D-364E-ACE8-9481A7C1E651}" dt="2024-05-23T17:10:26.795" v="3048" actId="1037"/>
          <ac:spMkLst>
            <pc:docMk/>
            <pc:sldMk cId="1980612380" sldId="8294"/>
            <ac:spMk id="68" creationId="{52B98E8F-D16D-A3FF-DB56-10A7F2C76AB4}"/>
          </ac:spMkLst>
        </pc:spChg>
        <pc:spChg chg="add mod">
          <ac:chgData name="Praveen Namakkal Mohankumar" userId="8059d15b-4f8c-44f0-86d6-597a7b49ae19" providerId="ADAL" clId="{BDB03D16-A34D-364E-ACE8-9481A7C1E651}" dt="2024-05-23T17:10:12.485" v="3037" actId="1037"/>
          <ac:spMkLst>
            <pc:docMk/>
            <pc:sldMk cId="1980612380" sldId="8294"/>
            <ac:spMk id="69" creationId="{2A25D3F4-EB73-CEB5-ED53-8F46F209E375}"/>
          </ac:spMkLst>
        </pc:spChg>
        <pc:spChg chg="add mod">
          <ac:chgData name="Praveen Namakkal Mohankumar" userId="8059d15b-4f8c-44f0-86d6-597a7b49ae19" providerId="ADAL" clId="{BDB03D16-A34D-364E-ACE8-9481A7C1E651}" dt="2024-05-23T17:10:26.795" v="3048" actId="1037"/>
          <ac:spMkLst>
            <pc:docMk/>
            <pc:sldMk cId="1980612380" sldId="8294"/>
            <ac:spMk id="71" creationId="{62B1DBE3-BA54-E1EB-C5BE-C86251171EE5}"/>
          </ac:spMkLst>
        </pc:spChg>
        <pc:spChg chg="add mod">
          <ac:chgData name="Praveen Namakkal Mohankumar" userId="8059d15b-4f8c-44f0-86d6-597a7b49ae19" providerId="ADAL" clId="{BDB03D16-A34D-364E-ACE8-9481A7C1E651}" dt="2024-05-23T18:37:03.582" v="3958" actId="20577"/>
          <ac:spMkLst>
            <pc:docMk/>
            <pc:sldMk cId="1980612380" sldId="8294"/>
            <ac:spMk id="72" creationId="{99D5D8F1-58B2-7909-6DC5-B89A00C58887}"/>
          </ac:spMkLst>
        </pc:spChg>
        <pc:spChg chg="add mod">
          <ac:chgData name="Praveen Namakkal Mohankumar" userId="8059d15b-4f8c-44f0-86d6-597a7b49ae19" providerId="ADAL" clId="{BDB03D16-A34D-364E-ACE8-9481A7C1E651}" dt="2024-05-23T17:10:26.795" v="3048" actId="1037"/>
          <ac:spMkLst>
            <pc:docMk/>
            <pc:sldMk cId="1980612380" sldId="8294"/>
            <ac:spMk id="73" creationId="{D0614FA3-5D71-F9E5-CE22-EAEA658C554C}"/>
          </ac:spMkLst>
        </pc:spChg>
        <pc:spChg chg="add mod">
          <ac:chgData name="Praveen Namakkal Mohankumar" userId="8059d15b-4f8c-44f0-86d6-597a7b49ae19" providerId="ADAL" clId="{BDB03D16-A34D-364E-ACE8-9481A7C1E651}" dt="2024-05-23T17:09:56.770" v="3008"/>
          <ac:spMkLst>
            <pc:docMk/>
            <pc:sldMk cId="1980612380" sldId="8294"/>
            <ac:spMk id="74" creationId="{76CB6A27-AA48-11CB-8B81-8FF31E024284}"/>
          </ac:spMkLst>
        </pc:spChg>
        <pc:spChg chg="add mod">
          <ac:chgData name="Praveen Namakkal Mohankumar" userId="8059d15b-4f8c-44f0-86d6-597a7b49ae19" providerId="ADAL" clId="{BDB03D16-A34D-364E-ACE8-9481A7C1E651}" dt="2024-05-23T17:09:56.770" v="3008"/>
          <ac:spMkLst>
            <pc:docMk/>
            <pc:sldMk cId="1980612380" sldId="8294"/>
            <ac:spMk id="75" creationId="{405F5A72-0141-1CE6-3E98-39D6FF919A2B}"/>
          </ac:spMkLst>
        </pc:spChg>
        <pc:spChg chg="add mod">
          <ac:chgData name="Praveen Namakkal Mohankumar" userId="8059d15b-4f8c-44f0-86d6-597a7b49ae19" providerId="ADAL" clId="{BDB03D16-A34D-364E-ACE8-9481A7C1E651}" dt="2024-05-23T17:09:56.770" v="3008"/>
          <ac:spMkLst>
            <pc:docMk/>
            <pc:sldMk cId="1980612380" sldId="8294"/>
            <ac:spMk id="77" creationId="{0AD8D1DE-7CA7-3883-2422-20B990DF3F89}"/>
          </ac:spMkLst>
        </pc:spChg>
        <pc:spChg chg="add mod">
          <ac:chgData name="Praveen Namakkal Mohankumar" userId="8059d15b-4f8c-44f0-86d6-597a7b49ae19" providerId="ADAL" clId="{BDB03D16-A34D-364E-ACE8-9481A7C1E651}" dt="2024-05-23T17:09:56.770" v="3008"/>
          <ac:spMkLst>
            <pc:docMk/>
            <pc:sldMk cId="1980612380" sldId="8294"/>
            <ac:spMk id="78" creationId="{DC4CA275-437E-183A-4E63-509EC823BAA3}"/>
          </ac:spMkLst>
        </pc:spChg>
        <pc:spChg chg="add mod">
          <ac:chgData name="Praveen Namakkal Mohankumar" userId="8059d15b-4f8c-44f0-86d6-597a7b49ae19" providerId="ADAL" clId="{BDB03D16-A34D-364E-ACE8-9481A7C1E651}" dt="2024-05-23T17:09:56.770" v="3008"/>
          <ac:spMkLst>
            <pc:docMk/>
            <pc:sldMk cId="1980612380" sldId="8294"/>
            <ac:spMk id="79" creationId="{9318C49F-B9E6-EF39-6F0E-542889DD2516}"/>
          </ac:spMkLst>
        </pc:spChg>
        <pc:spChg chg="add mod">
          <ac:chgData name="Praveen Namakkal Mohankumar" userId="8059d15b-4f8c-44f0-86d6-597a7b49ae19" providerId="ADAL" clId="{BDB03D16-A34D-364E-ACE8-9481A7C1E651}" dt="2024-05-23T17:10:19.532" v="3039" actId="1076"/>
          <ac:spMkLst>
            <pc:docMk/>
            <pc:sldMk cId="1980612380" sldId="8294"/>
            <ac:spMk id="80" creationId="{CFAC513D-6522-BE45-FA2B-D72C4EB077BC}"/>
          </ac:spMkLst>
        </pc:spChg>
        <pc:spChg chg="add mod">
          <ac:chgData name="Praveen Namakkal Mohankumar" userId="8059d15b-4f8c-44f0-86d6-597a7b49ae19" providerId="ADAL" clId="{BDB03D16-A34D-364E-ACE8-9481A7C1E651}" dt="2024-05-23T17:10:19.532" v="3039" actId="1076"/>
          <ac:spMkLst>
            <pc:docMk/>
            <pc:sldMk cId="1980612380" sldId="8294"/>
            <ac:spMk id="81" creationId="{397726CF-FD9B-4FEF-712D-DC62A66372AD}"/>
          </ac:spMkLst>
        </pc:spChg>
        <pc:spChg chg="add mod">
          <ac:chgData name="Praveen Namakkal Mohankumar" userId="8059d15b-4f8c-44f0-86d6-597a7b49ae19" providerId="ADAL" clId="{BDB03D16-A34D-364E-ACE8-9481A7C1E651}" dt="2024-05-23T17:37:43.089" v="3254" actId="20577"/>
          <ac:spMkLst>
            <pc:docMk/>
            <pc:sldMk cId="1980612380" sldId="8294"/>
            <ac:spMk id="83" creationId="{A451DEFC-0FA8-F270-3305-60AD33A2B678}"/>
          </ac:spMkLst>
        </pc:spChg>
        <pc:spChg chg="add mod">
          <ac:chgData name="Praveen Namakkal Mohankumar" userId="8059d15b-4f8c-44f0-86d6-597a7b49ae19" providerId="ADAL" clId="{BDB03D16-A34D-364E-ACE8-9481A7C1E651}" dt="2024-05-23T17:53:23.042" v="3613" actId="20577"/>
          <ac:spMkLst>
            <pc:docMk/>
            <pc:sldMk cId="1980612380" sldId="8294"/>
            <ac:spMk id="84" creationId="{02AAE3AA-9C33-713E-7C93-9237C5CE1FA4}"/>
          </ac:spMkLst>
        </pc:spChg>
        <pc:spChg chg="add mod">
          <ac:chgData name="Praveen Namakkal Mohankumar" userId="8059d15b-4f8c-44f0-86d6-597a7b49ae19" providerId="ADAL" clId="{BDB03D16-A34D-364E-ACE8-9481A7C1E651}" dt="2024-05-23T17:10:22.100" v="3043" actId="20577"/>
          <ac:spMkLst>
            <pc:docMk/>
            <pc:sldMk cId="1980612380" sldId="8294"/>
            <ac:spMk id="85" creationId="{12A96088-49EC-46C6-3A45-16CB79FCA4E7}"/>
          </ac:spMkLst>
        </pc:spChg>
        <pc:spChg chg="add mod">
          <ac:chgData name="Praveen Namakkal Mohankumar" userId="8059d15b-4f8c-44f0-86d6-597a7b49ae19" providerId="ADAL" clId="{BDB03D16-A34D-364E-ACE8-9481A7C1E651}" dt="2024-05-23T19:58:23.891" v="4105" actId="14100"/>
          <ac:spMkLst>
            <pc:docMk/>
            <pc:sldMk cId="1980612380" sldId="8294"/>
            <ac:spMk id="89" creationId="{7D748432-20AC-2D91-0F9A-E4884EA4E59A}"/>
          </ac:spMkLst>
        </pc:spChg>
        <pc:grpChg chg="add mod">
          <ac:chgData name="Praveen Namakkal Mohankumar" userId="8059d15b-4f8c-44f0-86d6-597a7b49ae19" providerId="ADAL" clId="{BDB03D16-A34D-364E-ACE8-9481A7C1E651}" dt="2024-05-23T17:02:23.604" v="2815" actId="1035"/>
          <ac:grpSpMkLst>
            <pc:docMk/>
            <pc:sldMk cId="1980612380" sldId="8294"/>
            <ac:grpSpMk id="5" creationId="{5AF34EC0-60A0-EAED-076D-828EB9587327}"/>
          </ac:grpSpMkLst>
        </pc:grpChg>
        <pc:picChg chg="add del mod">
          <ac:chgData name="Praveen Namakkal Mohankumar" userId="8059d15b-4f8c-44f0-86d6-597a7b49ae19" providerId="ADAL" clId="{BDB03D16-A34D-364E-ACE8-9481A7C1E651}" dt="2024-05-23T07:22:04.726" v="2750" actId="478"/>
          <ac:picMkLst>
            <pc:docMk/>
            <pc:sldMk cId="1980612380" sldId="8294"/>
            <ac:picMk id="4" creationId="{997F1ADC-966B-517E-3DE6-FD46DDA426F1}"/>
          </ac:picMkLst>
        </pc:picChg>
        <pc:picChg chg="add del mod">
          <ac:chgData name="Praveen Namakkal Mohankumar" userId="8059d15b-4f8c-44f0-86d6-597a7b49ae19" providerId="ADAL" clId="{BDB03D16-A34D-364E-ACE8-9481A7C1E651}" dt="2024-05-23T17:01:04.741" v="2774" actId="478"/>
          <ac:picMkLst>
            <pc:docMk/>
            <pc:sldMk cId="1980612380" sldId="8294"/>
            <ac:picMk id="10" creationId="{14B96EC1-9E79-263C-698B-B030CDAD35B1}"/>
          </ac:picMkLst>
        </pc:picChg>
        <pc:picChg chg="add del mod">
          <ac:chgData name="Praveen Namakkal Mohankumar" userId="8059d15b-4f8c-44f0-86d6-597a7b49ae19" providerId="ADAL" clId="{BDB03D16-A34D-364E-ACE8-9481A7C1E651}" dt="2024-05-23T17:01:07.012" v="2775" actId="478"/>
          <ac:picMkLst>
            <pc:docMk/>
            <pc:sldMk cId="1980612380" sldId="8294"/>
            <ac:picMk id="20" creationId="{CA8A34BD-F40D-A756-703F-8CD8D46993BD}"/>
          </ac:picMkLst>
        </pc:picChg>
        <pc:picChg chg="mod">
          <ac:chgData name="Praveen Namakkal Mohankumar" userId="8059d15b-4f8c-44f0-86d6-597a7b49ae19" providerId="ADAL" clId="{BDB03D16-A34D-364E-ACE8-9481A7C1E651}" dt="2024-05-23T07:10:08.844" v="2746" actId="1036"/>
          <ac:picMkLst>
            <pc:docMk/>
            <pc:sldMk cId="1980612380" sldId="8294"/>
            <ac:picMk id="43" creationId="{9E18F5C1-C804-811F-5A1E-86A9571D16A6}"/>
          </ac:picMkLst>
        </pc:picChg>
        <pc:picChg chg="add del mod">
          <ac:chgData name="Praveen Namakkal Mohankumar" userId="8059d15b-4f8c-44f0-86d6-597a7b49ae19" providerId="ADAL" clId="{BDB03D16-A34D-364E-ACE8-9481A7C1E651}" dt="2024-05-23T17:01:08.080" v="2776" actId="478"/>
          <ac:picMkLst>
            <pc:docMk/>
            <pc:sldMk cId="1980612380" sldId="8294"/>
            <ac:picMk id="48" creationId="{3D555F33-666D-20CB-F01C-70781CC5DDCC}"/>
          </ac:picMkLst>
        </pc:picChg>
        <pc:picChg chg="add del mod">
          <ac:chgData name="Praveen Namakkal Mohankumar" userId="8059d15b-4f8c-44f0-86d6-597a7b49ae19" providerId="ADAL" clId="{BDB03D16-A34D-364E-ACE8-9481A7C1E651}" dt="2024-05-23T17:01:09.295" v="2777" actId="478"/>
          <ac:picMkLst>
            <pc:docMk/>
            <pc:sldMk cId="1980612380" sldId="8294"/>
            <ac:picMk id="49" creationId="{BDEC730D-809A-3AA9-8892-3F7C6C752D2E}"/>
          </ac:picMkLst>
        </pc:picChg>
        <pc:cxnChg chg="mod">
          <ac:chgData name="Praveen Namakkal Mohankumar" userId="8059d15b-4f8c-44f0-86d6-597a7b49ae19" providerId="ADAL" clId="{BDB03D16-A34D-364E-ACE8-9481A7C1E651}" dt="2024-05-23T17:08:29.448" v="2932" actId="1035"/>
          <ac:cxnSpMkLst>
            <pc:docMk/>
            <pc:sldMk cId="1980612380" sldId="8294"/>
            <ac:cxnSpMk id="7" creationId="{843BA015-0905-121E-2004-9C0F4303C7EE}"/>
          </ac:cxnSpMkLst>
        </pc:cxnChg>
        <pc:cxnChg chg="add mod">
          <ac:chgData name="Praveen Namakkal Mohankumar" userId="8059d15b-4f8c-44f0-86d6-597a7b49ae19" providerId="ADAL" clId="{BDB03D16-A34D-364E-ACE8-9481A7C1E651}" dt="2024-05-23T17:09:46.531" v="3004" actId="1037"/>
          <ac:cxnSpMkLst>
            <pc:docMk/>
            <pc:sldMk cId="1980612380" sldId="8294"/>
            <ac:cxnSpMk id="12" creationId="{5E5B32C2-40CE-D145-9430-5C0F5A9685DE}"/>
          </ac:cxnSpMkLst>
        </pc:cxnChg>
        <pc:cxnChg chg="add del mod">
          <ac:chgData name="Praveen Namakkal Mohankumar" userId="8059d15b-4f8c-44f0-86d6-597a7b49ae19" providerId="ADAL" clId="{BDB03D16-A34D-364E-ACE8-9481A7C1E651}" dt="2024-05-23T17:02:13.520" v="2789" actId="478"/>
          <ac:cxnSpMkLst>
            <pc:docMk/>
            <pc:sldMk cId="1980612380" sldId="8294"/>
            <ac:cxnSpMk id="17" creationId="{01F8C371-910A-3039-AF7C-E18CAC8C0CBF}"/>
          </ac:cxnSpMkLst>
        </pc:cxnChg>
        <pc:cxnChg chg="del">
          <ac:chgData name="Praveen Namakkal Mohankumar" userId="8059d15b-4f8c-44f0-86d6-597a7b49ae19" providerId="ADAL" clId="{BDB03D16-A34D-364E-ACE8-9481A7C1E651}" dt="2024-05-23T07:09:56.797" v="2732" actId="478"/>
          <ac:cxnSpMkLst>
            <pc:docMk/>
            <pc:sldMk cId="1980612380" sldId="8294"/>
            <ac:cxnSpMk id="29" creationId="{4C164EFD-E980-C636-B392-20115BA3BFC4}"/>
          </ac:cxnSpMkLst>
        </pc:cxnChg>
        <pc:cxnChg chg="add del mod">
          <ac:chgData name="Praveen Namakkal Mohankumar" userId="8059d15b-4f8c-44f0-86d6-597a7b49ae19" providerId="ADAL" clId="{BDB03D16-A34D-364E-ACE8-9481A7C1E651}" dt="2024-05-23T17:02:13.520" v="2789" actId="478"/>
          <ac:cxnSpMkLst>
            <pc:docMk/>
            <pc:sldMk cId="1980612380" sldId="8294"/>
            <ac:cxnSpMk id="30" creationId="{E4084E82-2247-8EDB-E5B8-10A7DCC611E2}"/>
          </ac:cxnSpMkLst>
        </pc:cxnChg>
        <pc:cxnChg chg="del">
          <ac:chgData name="Praveen Namakkal Mohankumar" userId="8059d15b-4f8c-44f0-86d6-597a7b49ae19" providerId="ADAL" clId="{BDB03D16-A34D-364E-ACE8-9481A7C1E651}" dt="2024-05-23T07:09:56.797" v="2732" actId="478"/>
          <ac:cxnSpMkLst>
            <pc:docMk/>
            <pc:sldMk cId="1980612380" sldId="8294"/>
            <ac:cxnSpMk id="32" creationId="{3E397FB1-A180-00D8-2C09-9CBF40B93DA0}"/>
          </ac:cxnSpMkLst>
        </pc:cxnChg>
        <pc:cxnChg chg="del">
          <ac:chgData name="Praveen Namakkal Mohankumar" userId="8059d15b-4f8c-44f0-86d6-597a7b49ae19" providerId="ADAL" clId="{BDB03D16-A34D-364E-ACE8-9481A7C1E651}" dt="2024-05-23T07:09:56.797" v="2732" actId="478"/>
          <ac:cxnSpMkLst>
            <pc:docMk/>
            <pc:sldMk cId="1980612380" sldId="8294"/>
            <ac:cxnSpMk id="34" creationId="{2CA9F36E-B647-07C4-04C3-75447F032DED}"/>
          </ac:cxnSpMkLst>
        </pc:cxnChg>
        <pc:cxnChg chg="del">
          <ac:chgData name="Praveen Namakkal Mohankumar" userId="8059d15b-4f8c-44f0-86d6-597a7b49ae19" providerId="ADAL" clId="{BDB03D16-A34D-364E-ACE8-9481A7C1E651}" dt="2024-05-23T07:09:56.797" v="2732" actId="478"/>
          <ac:cxnSpMkLst>
            <pc:docMk/>
            <pc:sldMk cId="1980612380" sldId="8294"/>
            <ac:cxnSpMk id="35" creationId="{3226D45E-CB13-99C9-15DA-8EB3DB43A650}"/>
          </ac:cxnSpMkLst>
        </pc:cxnChg>
        <pc:cxnChg chg="del">
          <ac:chgData name="Praveen Namakkal Mohankumar" userId="8059d15b-4f8c-44f0-86d6-597a7b49ae19" providerId="ADAL" clId="{BDB03D16-A34D-364E-ACE8-9481A7C1E651}" dt="2024-05-23T07:09:56.797" v="2732" actId="478"/>
          <ac:cxnSpMkLst>
            <pc:docMk/>
            <pc:sldMk cId="1980612380" sldId="8294"/>
            <ac:cxnSpMk id="36" creationId="{AA47F372-0B65-8601-2194-F59114E04138}"/>
          </ac:cxnSpMkLst>
        </pc:cxnChg>
        <pc:cxnChg chg="del">
          <ac:chgData name="Praveen Namakkal Mohankumar" userId="8059d15b-4f8c-44f0-86d6-597a7b49ae19" providerId="ADAL" clId="{BDB03D16-A34D-364E-ACE8-9481A7C1E651}" dt="2024-05-23T07:09:56.797" v="2732" actId="478"/>
          <ac:cxnSpMkLst>
            <pc:docMk/>
            <pc:sldMk cId="1980612380" sldId="8294"/>
            <ac:cxnSpMk id="40" creationId="{07EFECB2-B1B2-5409-DFA0-0AA69B61071F}"/>
          </ac:cxnSpMkLst>
        </pc:cxnChg>
        <pc:cxnChg chg="add del mod">
          <ac:chgData name="Praveen Namakkal Mohankumar" userId="8059d15b-4f8c-44f0-86d6-597a7b49ae19" providerId="ADAL" clId="{BDB03D16-A34D-364E-ACE8-9481A7C1E651}" dt="2024-05-23T17:02:13.520" v="2789" actId="478"/>
          <ac:cxnSpMkLst>
            <pc:docMk/>
            <pc:sldMk cId="1980612380" sldId="8294"/>
            <ac:cxnSpMk id="45" creationId="{1346CB6B-1FEA-ECC4-D972-4D4751B55B57}"/>
          </ac:cxnSpMkLst>
        </pc:cxnChg>
        <pc:cxnChg chg="add mod">
          <ac:chgData name="Praveen Namakkal Mohankumar" userId="8059d15b-4f8c-44f0-86d6-597a7b49ae19" providerId="ADAL" clId="{BDB03D16-A34D-364E-ACE8-9481A7C1E651}" dt="2024-05-23T17:10:04.603" v="3017" actId="1037"/>
          <ac:cxnSpMkLst>
            <pc:docMk/>
            <pc:sldMk cId="1980612380" sldId="8294"/>
            <ac:cxnSpMk id="53" creationId="{E525B401-D953-4D84-932C-1630A86C5E4D}"/>
          </ac:cxnSpMkLst>
        </pc:cxnChg>
        <pc:cxnChg chg="add mod">
          <ac:chgData name="Praveen Namakkal Mohankumar" userId="8059d15b-4f8c-44f0-86d6-597a7b49ae19" providerId="ADAL" clId="{BDB03D16-A34D-364E-ACE8-9481A7C1E651}" dt="2024-05-23T17:07:58.373" v="2897"/>
          <ac:cxnSpMkLst>
            <pc:docMk/>
            <pc:sldMk cId="1980612380" sldId="8294"/>
            <ac:cxnSpMk id="58" creationId="{67A3812F-1360-F6D1-1846-D98541FFB0B7}"/>
          </ac:cxnSpMkLst>
        </pc:cxnChg>
        <pc:cxnChg chg="add mod">
          <ac:chgData name="Praveen Namakkal Mohankumar" userId="8059d15b-4f8c-44f0-86d6-597a7b49ae19" providerId="ADAL" clId="{BDB03D16-A34D-364E-ACE8-9481A7C1E651}" dt="2024-05-23T17:08:06.246" v="2899"/>
          <ac:cxnSpMkLst>
            <pc:docMk/>
            <pc:sldMk cId="1980612380" sldId="8294"/>
            <ac:cxnSpMk id="64" creationId="{41C10600-3794-0D7F-D7D5-038E7C825D23}"/>
          </ac:cxnSpMkLst>
        </pc:cxnChg>
        <pc:cxnChg chg="add mod">
          <ac:chgData name="Praveen Namakkal Mohankumar" userId="8059d15b-4f8c-44f0-86d6-597a7b49ae19" providerId="ADAL" clId="{BDB03D16-A34D-364E-ACE8-9481A7C1E651}" dt="2024-05-23T17:10:26.795" v="3048" actId="1037"/>
          <ac:cxnSpMkLst>
            <pc:docMk/>
            <pc:sldMk cId="1980612380" sldId="8294"/>
            <ac:cxnSpMk id="70" creationId="{A64ACB6E-8986-694C-8ECA-F021F4BC1736}"/>
          </ac:cxnSpMkLst>
        </pc:cxnChg>
        <pc:cxnChg chg="add mod">
          <ac:chgData name="Praveen Namakkal Mohankumar" userId="8059d15b-4f8c-44f0-86d6-597a7b49ae19" providerId="ADAL" clId="{BDB03D16-A34D-364E-ACE8-9481A7C1E651}" dt="2024-05-23T17:09:56.770" v="3008"/>
          <ac:cxnSpMkLst>
            <pc:docMk/>
            <pc:sldMk cId="1980612380" sldId="8294"/>
            <ac:cxnSpMk id="76" creationId="{98C351E1-F008-8609-E7D1-F396B33D7551}"/>
          </ac:cxnSpMkLst>
        </pc:cxnChg>
        <pc:cxnChg chg="add mod">
          <ac:chgData name="Praveen Namakkal Mohankumar" userId="8059d15b-4f8c-44f0-86d6-597a7b49ae19" providerId="ADAL" clId="{BDB03D16-A34D-364E-ACE8-9481A7C1E651}" dt="2024-05-23T17:37:39.925" v="3247" actId="1036"/>
          <ac:cxnSpMkLst>
            <pc:docMk/>
            <pc:sldMk cId="1980612380" sldId="8294"/>
            <ac:cxnSpMk id="82" creationId="{CA41B7C3-2244-B8F6-0609-AFBEC27FE169}"/>
          </ac:cxnSpMkLst>
        </pc:cxnChg>
        <pc:cxnChg chg="add mod">
          <ac:chgData name="Praveen Namakkal Mohankumar" userId="8059d15b-4f8c-44f0-86d6-597a7b49ae19" providerId="ADAL" clId="{BDB03D16-A34D-364E-ACE8-9481A7C1E651}" dt="2024-05-23T17:14:15.289" v="3151" actId="1582"/>
          <ac:cxnSpMkLst>
            <pc:docMk/>
            <pc:sldMk cId="1980612380" sldId="8294"/>
            <ac:cxnSpMk id="86" creationId="{CB78084D-8BB4-BA46-29EC-327413C304ED}"/>
          </ac:cxnSpMkLst>
        </pc:cxnChg>
        <pc:cxnChg chg="add mod">
          <ac:chgData name="Praveen Namakkal Mohankumar" userId="8059d15b-4f8c-44f0-86d6-597a7b49ae19" providerId="ADAL" clId="{BDB03D16-A34D-364E-ACE8-9481A7C1E651}" dt="2024-05-23T17:26:38.898" v="3156" actId="1038"/>
          <ac:cxnSpMkLst>
            <pc:docMk/>
            <pc:sldMk cId="1980612380" sldId="8294"/>
            <ac:cxnSpMk id="87" creationId="{384C1C8D-C829-CC55-B7DE-17F20DE3EFD0}"/>
          </ac:cxnSpMkLst>
        </pc:cxnChg>
        <pc:cxnChg chg="add mod">
          <ac:chgData name="Praveen Namakkal Mohankumar" userId="8059d15b-4f8c-44f0-86d6-597a7b49ae19" providerId="ADAL" clId="{BDB03D16-A34D-364E-ACE8-9481A7C1E651}" dt="2024-05-23T17:14:23.121" v="3154"/>
          <ac:cxnSpMkLst>
            <pc:docMk/>
            <pc:sldMk cId="1980612380" sldId="8294"/>
            <ac:cxnSpMk id="88" creationId="{4A0965F8-A714-64EF-7F02-1B7B4026C99A}"/>
          </ac:cxnSpMkLst>
        </pc:cxnChg>
      </pc:sldChg>
      <pc:sldChg chg="add del">
        <pc:chgData name="Praveen Namakkal Mohankumar" userId="8059d15b-4f8c-44f0-86d6-597a7b49ae19" providerId="ADAL" clId="{BDB03D16-A34D-364E-ACE8-9481A7C1E651}" dt="2024-05-23T05:30:43.797" v="1553" actId="2696"/>
        <pc:sldMkLst>
          <pc:docMk/>
          <pc:sldMk cId="2745947009" sldId="8294"/>
        </pc:sldMkLst>
      </pc:sldChg>
      <pc:sldChg chg="new del">
        <pc:chgData name="Praveen Namakkal Mohankumar" userId="8059d15b-4f8c-44f0-86d6-597a7b49ae19" providerId="ADAL" clId="{BDB03D16-A34D-364E-ACE8-9481A7C1E651}" dt="2024-05-23T05:28:23.774" v="1552" actId="2696"/>
        <pc:sldMkLst>
          <pc:docMk/>
          <pc:sldMk cId="1929444785" sldId="8295"/>
        </pc:sldMkLst>
      </pc:sldChg>
      <pc:sldChg chg="addSp delSp modSp add mod ord modAnim">
        <pc:chgData name="Praveen Namakkal Mohankumar" userId="8059d15b-4f8c-44f0-86d6-597a7b49ae19" providerId="ADAL" clId="{BDB03D16-A34D-364E-ACE8-9481A7C1E651}" dt="2024-05-23T18:23:38.909" v="3936"/>
        <pc:sldMkLst>
          <pc:docMk/>
          <pc:sldMk cId="3660883357" sldId="8295"/>
        </pc:sldMkLst>
        <pc:spChg chg="add mod">
          <ac:chgData name="Praveen Namakkal Mohankumar" userId="8059d15b-4f8c-44f0-86d6-597a7b49ae19" providerId="ADAL" clId="{BDB03D16-A34D-364E-ACE8-9481A7C1E651}" dt="2024-05-23T17:54:26.336" v="3655"/>
          <ac:spMkLst>
            <pc:docMk/>
            <pc:sldMk cId="3660883357" sldId="8295"/>
            <ac:spMk id="10" creationId="{4869337E-A187-194F-10CA-3E3B5E52E78F}"/>
          </ac:spMkLst>
        </pc:spChg>
        <pc:spChg chg="mod">
          <ac:chgData name="Praveen Namakkal Mohankumar" userId="8059d15b-4f8c-44f0-86d6-597a7b49ae19" providerId="ADAL" clId="{BDB03D16-A34D-364E-ACE8-9481A7C1E651}" dt="2024-05-23T18:07:07.536" v="3860" actId="20577"/>
          <ac:spMkLst>
            <pc:docMk/>
            <pc:sldMk cId="3660883357" sldId="8295"/>
            <ac:spMk id="11" creationId="{00000000-0000-0000-0000-000000000000}"/>
          </ac:spMkLst>
        </pc:spChg>
        <pc:spChg chg="add mod">
          <ac:chgData name="Praveen Namakkal Mohankumar" userId="8059d15b-4f8c-44f0-86d6-597a7b49ae19" providerId="ADAL" clId="{BDB03D16-A34D-364E-ACE8-9481A7C1E651}" dt="2024-05-23T17:54:26.336" v="3655"/>
          <ac:spMkLst>
            <pc:docMk/>
            <pc:sldMk cId="3660883357" sldId="8295"/>
            <ac:spMk id="12" creationId="{4BE5594B-3624-BEB6-9DEE-8C8EDCB2982C}"/>
          </ac:spMkLst>
        </pc:spChg>
        <pc:spChg chg="add mod">
          <ac:chgData name="Praveen Namakkal Mohankumar" userId="8059d15b-4f8c-44f0-86d6-597a7b49ae19" providerId="ADAL" clId="{BDB03D16-A34D-364E-ACE8-9481A7C1E651}" dt="2024-05-23T17:54:26.336" v="3655"/>
          <ac:spMkLst>
            <pc:docMk/>
            <pc:sldMk cId="3660883357" sldId="8295"/>
            <ac:spMk id="13" creationId="{F0B7D299-E91D-E352-650B-77D8D0C67549}"/>
          </ac:spMkLst>
        </pc:spChg>
        <pc:spChg chg="add mod">
          <ac:chgData name="Praveen Namakkal Mohankumar" userId="8059d15b-4f8c-44f0-86d6-597a7b49ae19" providerId="ADAL" clId="{BDB03D16-A34D-364E-ACE8-9481A7C1E651}" dt="2024-05-23T17:54:26.336" v="3655"/>
          <ac:spMkLst>
            <pc:docMk/>
            <pc:sldMk cId="3660883357" sldId="8295"/>
            <ac:spMk id="14" creationId="{DF508796-5A91-EEED-6689-2EF76D18E1A2}"/>
          </ac:spMkLst>
        </pc:spChg>
        <pc:spChg chg="add mod">
          <ac:chgData name="Praveen Namakkal Mohankumar" userId="8059d15b-4f8c-44f0-86d6-597a7b49ae19" providerId="ADAL" clId="{BDB03D16-A34D-364E-ACE8-9481A7C1E651}" dt="2024-05-23T17:54:26.336" v="3655"/>
          <ac:spMkLst>
            <pc:docMk/>
            <pc:sldMk cId="3660883357" sldId="8295"/>
            <ac:spMk id="15" creationId="{CF983CA8-1DFF-5C94-0111-8895E06169FD}"/>
          </ac:spMkLst>
        </pc:spChg>
        <pc:spChg chg="add mod">
          <ac:chgData name="Praveen Namakkal Mohankumar" userId="8059d15b-4f8c-44f0-86d6-597a7b49ae19" providerId="ADAL" clId="{BDB03D16-A34D-364E-ACE8-9481A7C1E651}" dt="2024-05-23T17:54:26.336" v="3655"/>
          <ac:spMkLst>
            <pc:docMk/>
            <pc:sldMk cId="3660883357" sldId="8295"/>
            <ac:spMk id="31" creationId="{AB2931FD-0C45-1AFC-DEFB-84BD5F997B55}"/>
          </ac:spMkLst>
        </pc:spChg>
        <pc:spChg chg="add mod">
          <ac:chgData name="Praveen Namakkal Mohankumar" userId="8059d15b-4f8c-44f0-86d6-597a7b49ae19" providerId="ADAL" clId="{BDB03D16-A34D-364E-ACE8-9481A7C1E651}" dt="2024-05-23T17:54:26.336" v="3655"/>
          <ac:spMkLst>
            <pc:docMk/>
            <pc:sldMk cId="3660883357" sldId="8295"/>
            <ac:spMk id="32" creationId="{AEFBC4A2-BDDF-8C50-377C-2ACA572395A2}"/>
          </ac:spMkLst>
        </pc:spChg>
        <pc:spChg chg="add mod">
          <ac:chgData name="Praveen Namakkal Mohankumar" userId="8059d15b-4f8c-44f0-86d6-597a7b49ae19" providerId="ADAL" clId="{BDB03D16-A34D-364E-ACE8-9481A7C1E651}" dt="2024-05-23T17:54:30.586" v="3658" actId="1076"/>
          <ac:spMkLst>
            <pc:docMk/>
            <pc:sldMk cId="3660883357" sldId="8295"/>
            <ac:spMk id="51" creationId="{127B197B-D506-55B0-995C-6394D7607E16}"/>
          </ac:spMkLst>
        </pc:spChg>
        <pc:spChg chg="add mod">
          <ac:chgData name="Praveen Namakkal Mohankumar" userId="8059d15b-4f8c-44f0-86d6-597a7b49ae19" providerId="ADAL" clId="{BDB03D16-A34D-364E-ACE8-9481A7C1E651}" dt="2024-05-23T18:04:51.668" v="3808" actId="1076"/>
          <ac:spMkLst>
            <pc:docMk/>
            <pc:sldMk cId="3660883357" sldId="8295"/>
            <ac:spMk id="53" creationId="{435905AF-E6D5-AA33-387F-E2D1EB68F906}"/>
          </ac:spMkLst>
        </pc:spChg>
        <pc:spChg chg="add mod">
          <ac:chgData name="Praveen Namakkal Mohankumar" userId="8059d15b-4f8c-44f0-86d6-597a7b49ae19" providerId="ADAL" clId="{BDB03D16-A34D-364E-ACE8-9481A7C1E651}" dt="2024-05-23T18:03:39.829" v="3783" actId="1076"/>
          <ac:spMkLst>
            <pc:docMk/>
            <pc:sldMk cId="3660883357" sldId="8295"/>
            <ac:spMk id="54" creationId="{D60031B0-C154-139B-3F08-E356504B5AB5}"/>
          </ac:spMkLst>
        </pc:spChg>
        <pc:spChg chg="add mod">
          <ac:chgData name="Praveen Namakkal Mohankumar" userId="8059d15b-4f8c-44f0-86d6-597a7b49ae19" providerId="ADAL" clId="{BDB03D16-A34D-364E-ACE8-9481A7C1E651}" dt="2024-05-23T18:03:11.600" v="3776" actId="1076"/>
          <ac:spMkLst>
            <pc:docMk/>
            <pc:sldMk cId="3660883357" sldId="8295"/>
            <ac:spMk id="55" creationId="{76379098-1EDF-DACE-BB4C-99B1310C0692}"/>
          </ac:spMkLst>
        </pc:spChg>
        <pc:spChg chg="add mod">
          <ac:chgData name="Praveen Namakkal Mohankumar" userId="8059d15b-4f8c-44f0-86d6-597a7b49ae19" providerId="ADAL" clId="{BDB03D16-A34D-364E-ACE8-9481A7C1E651}" dt="2024-05-23T18:00:46.452" v="3754" actId="122"/>
          <ac:spMkLst>
            <pc:docMk/>
            <pc:sldMk cId="3660883357" sldId="8295"/>
            <ac:spMk id="56" creationId="{7FC39370-59BF-7A67-0409-FCA38EC79091}"/>
          </ac:spMkLst>
        </pc:spChg>
        <pc:spChg chg="add mod">
          <ac:chgData name="Praveen Namakkal Mohankumar" userId="8059d15b-4f8c-44f0-86d6-597a7b49ae19" providerId="ADAL" clId="{BDB03D16-A34D-364E-ACE8-9481A7C1E651}" dt="2024-05-23T17:59:53.679" v="3743" actId="1036"/>
          <ac:spMkLst>
            <pc:docMk/>
            <pc:sldMk cId="3660883357" sldId="8295"/>
            <ac:spMk id="16389" creationId="{60062D99-B265-AF34-501F-6ED3C324826F}"/>
          </ac:spMkLst>
        </pc:spChg>
        <pc:spChg chg="add mod">
          <ac:chgData name="Praveen Namakkal Mohankumar" userId="8059d15b-4f8c-44f0-86d6-597a7b49ae19" providerId="ADAL" clId="{BDB03D16-A34D-364E-ACE8-9481A7C1E651}" dt="2024-05-23T18:23:16.421" v="3933" actId="14100"/>
          <ac:spMkLst>
            <pc:docMk/>
            <pc:sldMk cId="3660883357" sldId="8295"/>
            <ac:spMk id="16390" creationId="{5E03A9A5-A3E8-BA46-97EB-790E9DCE8E2D}"/>
          </ac:spMkLst>
        </pc:spChg>
        <pc:spChg chg="add mod">
          <ac:chgData name="Praveen Namakkal Mohankumar" userId="8059d15b-4f8c-44f0-86d6-597a7b49ae19" providerId="ADAL" clId="{BDB03D16-A34D-364E-ACE8-9481A7C1E651}" dt="2024-05-23T17:59:43.216" v="3729" actId="1038"/>
          <ac:spMkLst>
            <pc:docMk/>
            <pc:sldMk cId="3660883357" sldId="8295"/>
            <ac:spMk id="16391" creationId="{5FC20077-709B-4C81-C24E-7749E5D2B5CC}"/>
          </ac:spMkLst>
        </pc:spChg>
        <pc:spChg chg="add mod">
          <ac:chgData name="Praveen Namakkal Mohankumar" userId="8059d15b-4f8c-44f0-86d6-597a7b49ae19" providerId="ADAL" clId="{BDB03D16-A34D-364E-ACE8-9481A7C1E651}" dt="2024-05-23T18:03:43.730" v="3796" actId="1037"/>
          <ac:spMkLst>
            <pc:docMk/>
            <pc:sldMk cId="3660883357" sldId="8295"/>
            <ac:spMk id="16392" creationId="{3A28A20B-BB3B-C731-CBFF-A30EFFFE313B}"/>
          </ac:spMkLst>
        </pc:spChg>
        <pc:spChg chg="add mod">
          <ac:chgData name="Praveen Namakkal Mohankumar" userId="8059d15b-4f8c-44f0-86d6-597a7b49ae19" providerId="ADAL" clId="{BDB03D16-A34D-364E-ACE8-9481A7C1E651}" dt="2024-05-23T18:04:29.271" v="3805" actId="12"/>
          <ac:spMkLst>
            <pc:docMk/>
            <pc:sldMk cId="3660883357" sldId="8295"/>
            <ac:spMk id="16393" creationId="{BB9DBB3A-22D2-29D8-0939-AA9AC7243220}"/>
          </ac:spMkLst>
        </pc:spChg>
        <pc:spChg chg="add mod">
          <ac:chgData name="Praveen Namakkal Mohankumar" userId="8059d15b-4f8c-44f0-86d6-597a7b49ae19" providerId="ADAL" clId="{BDB03D16-A34D-364E-ACE8-9481A7C1E651}" dt="2024-05-23T18:04:27.142" v="3804" actId="12"/>
          <ac:spMkLst>
            <pc:docMk/>
            <pc:sldMk cId="3660883357" sldId="8295"/>
            <ac:spMk id="16394" creationId="{9363852F-3B5C-B5C3-0572-9199380BC423}"/>
          </ac:spMkLst>
        </pc:spChg>
        <pc:spChg chg="add mod">
          <ac:chgData name="Praveen Namakkal Mohankumar" userId="8059d15b-4f8c-44f0-86d6-597a7b49ae19" providerId="ADAL" clId="{BDB03D16-A34D-364E-ACE8-9481A7C1E651}" dt="2024-05-23T18:14:50.683" v="3862" actId="113"/>
          <ac:spMkLst>
            <pc:docMk/>
            <pc:sldMk cId="3660883357" sldId="8295"/>
            <ac:spMk id="16395" creationId="{520622B5-6A24-ECA9-E995-7205635BF8CF}"/>
          </ac:spMkLst>
        </pc:spChg>
        <pc:spChg chg="add mod">
          <ac:chgData name="Praveen Namakkal Mohankumar" userId="8059d15b-4f8c-44f0-86d6-597a7b49ae19" providerId="ADAL" clId="{BDB03D16-A34D-364E-ACE8-9481A7C1E651}" dt="2024-05-23T18:06:37.864" v="3844" actId="20577"/>
          <ac:spMkLst>
            <pc:docMk/>
            <pc:sldMk cId="3660883357" sldId="8295"/>
            <ac:spMk id="16396" creationId="{6917D7F5-0686-E10C-E505-09B978FC7667}"/>
          </ac:spMkLst>
        </pc:spChg>
        <pc:grpChg chg="del">
          <ac:chgData name="Praveen Namakkal Mohankumar" userId="8059d15b-4f8c-44f0-86d6-597a7b49ae19" providerId="ADAL" clId="{BDB03D16-A34D-364E-ACE8-9481A7C1E651}" dt="2024-05-23T17:53:44.655" v="3615" actId="478"/>
          <ac:grpSpMkLst>
            <pc:docMk/>
            <pc:sldMk cId="3660883357" sldId="8295"/>
            <ac:grpSpMk id="26" creationId="{BE3E5CED-F5B1-7F9C-6B08-386453FA95AC}"/>
          </ac:grpSpMkLst>
        </pc:grpChg>
        <pc:grpChg chg="del">
          <ac:chgData name="Praveen Namakkal Mohankumar" userId="8059d15b-4f8c-44f0-86d6-597a7b49ae19" providerId="ADAL" clId="{BDB03D16-A34D-364E-ACE8-9481A7C1E651}" dt="2024-05-23T17:53:44.655" v="3615" actId="478"/>
          <ac:grpSpMkLst>
            <pc:docMk/>
            <pc:sldMk cId="3660883357" sldId="8295"/>
            <ac:grpSpMk id="38" creationId="{A8FBC410-4A3C-CC1F-87C1-D0598C9FDE21}"/>
          </ac:grpSpMkLst>
        </pc:grpChg>
        <pc:grpChg chg="del">
          <ac:chgData name="Praveen Namakkal Mohankumar" userId="8059d15b-4f8c-44f0-86d6-597a7b49ae19" providerId="ADAL" clId="{BDB03D16-A34D-364E-ACE8-9481A7C1E651}" dt="2024-05-23T17:53:44.655" v="3615" actId="478"/>
          <ac:grpSpMkLst>
            <pc:docMk/>
            <pc:sldMk cId="3660883357" sldId="8295"/>
            <ac:grpSpMk id="41" creationId="{374687FA-39FD-BD54-EF9C-E4036699ADC1}"/>
          </ac:grpSpMkLst>
        </pc:grpChg>
        <pc:grpChg chg="del">
          <ac:chgData name="Praveen Namakkal Mohankumar" userId="8059d15b-4f8c-44f0-86d6-597a7b49ae19" providerId="ADAL" clId="{BDB03D16-A34D-364E-ACE8-9481A7C1E651}" dt="2024-05-23T17:53:44.655" v="3615" actId="478"/>
          <ac:grpSpMkLst>
            <pc:docMk/>
            <pc:sldMk cId="3660883357" sldId="8295"/>
            <ac:grpSpMk id="47" creationId="{4F156534-4271-39EA-EBAD-81BF7CA0DD49}"/>
          </ac:grpSpMkLst>
        </pc:grpChg>
        <pc:picChg chg="add mod">
          <ac:chgData name="Praveen Namakkal Mohankumar" userId="8059d15b-4f8c-44f0-86d6-597a7b49ae19" providerId="ADAL" clId="{BDB03D16-A34D-364E-ACE8-9481A7C1E651}" dt="2024-05-23T17:54:26.336" v="3655"/>
          <ac:picMkLst>
            <pc:docMk/>
            <pc:sldMk cId="3660883357" sldId="8295"/>
            <ac:picMk id="4" creationId="{DE0E2553-B681-FDD9-2781-1DE96550086E}"/>
          </ac:picMkLst>
        </pc:picChg>
        <pc:picChg chg="add mod">
          <ac:chgData name="Praveen Namakkal Mohankumar" userId="8059d15b-4f8c-44f0-86d6-597a7b49ae19" providerId="ADAL" clId="{BDB03D16-A34D-364E-ACE8-9481A7C1E651}" dt="2024-05-23T17:54:26.336" v="3655"/>
          <ac:picMkLst>
            <pc:docMk/>
            <pc:sldMk cId="3660883357" sldId="8295"/>
            <ac:picMk id="5" creationId="{AD3B1914-016C-B465-82D1-CCA288130445}"/>
          </ac:picMkLst>
        </pc:picChg>
        <pc:picChg chg="add mod">
          <ac:chgData name="Praveen Namakkal Mohankumar" userId="8059d15b-4f8c-44f0-86d6-597a7b49ae19" providerId="ADAL" clId="{BDB03D16-A34D-364E-ACE8-9481A7C1E651}" dt="2024-05-23T17:54:26.336" v="3655"/>
          <ac:picMkLst>
            <pc:docMk/>
            <pc:sldMk cId="3660883357" sldId="8295"/>
            <ac:picMk id="6" creationId="{5541A83F-341D-580E-45AE-62152390FD2C}"/>
          </ac:picMkLst>
        </pc:picChg>
        <pc:picChg chg="add mod">
          <ac:chgData name="Praveen Namakkal Mohankumar" userId="8059d15b-4f8c-44f0-86d6-597a7b49ae19" providerId="ADAL" clId="{BDB03D16-A34D-364E-ACE8-9481A7C1E651}" dt="2024-05-23T17:54:26.336" v="3655"/>
          <ac:picMkLst>
            <pc:docMk/>
            <pc:sldMk cId="3660883357" sldId="8295"/>
            <ac:picMk id="7" creationId="{574CD8C0-9FFF-AD32-1F94-3EDDB32C00F7}"/>
          </ac:picMkLst>
        </pc:picChg>
        <pc:picChg chg="add mod">
          <ac:chgData name="Praveen Namakkal Mohankumar" userId="8059d15b-4f8c-44f0-86d6-597a7b49ae19" providerId="ADAL" clId="{BDB03D16-A34D-364E-ACE8-9481A7C1E651}" dt="2024-05-23T17:54:26.336" v="3655"/>
          <ac:picMkLst>
            <pc:docMk/>
            <pc:sldMk cId="3660883357" sldId="8295"/>
            <ac:picMk id="8" creationId="{104FE35A-1044-A58C-B747-114E0DFFF276}"/>
          </ac:picMkLst>
        </pc:picChg>
        <pc:picChg chg="add mod">
          <ac:chgData name="Praveen Namakkal Mohankumar" userId="8059d15b-4f8c-44f0-86d6-597a7b49ae19" providerId="ADAL" clId="{BDB03D16-A34D-364E-ACE8-9481A7C1E651}" dt="2024-05-23T17:54:26.336" v="3655"/>
          <ac:picMkLst>
            <pc:docMk/>
            <pc:sldMk cId="3660883357" sldId="8295"/>
            <ac:picMk id="9" creationId="{1E229707-1A89-7E2E-61CF-D05E3BE86E1D}"/>
          </ac:picMkLst>
        </pc:picChg>
        <pc:picChg chg="add mod">
          <ac:chgData name="Praveen Namakkal Mohankumar" userId="8059d15b-4f8c-44f0-86d6-597a7b49ae19" providerId="ADAL" clId="{BDB03D16-A34D-364E-ACE8-9481A7C1E651}" dt="2024-05-23T17:54:26.336" v="3655"/>
          <ac:picMkLst>
            <pc:docMk/>
            <pc:sldMk cId="3660883357" sldId="8295"/>
            <ac:picMk id="21" creationId="{C5E6A921-0819-858E-FB75-E86D7439B5D1}"/>
          </ac:picMkLst>
        </pc:picChg>
        <pc:picChg chg="add mod">
          <ac:chgData name="Praveen Namakkal Mohankumar" userId="8059d15b-4f8c-44f0-86d6-597a7b49ae19" providerId="ADAL" clId="{BDB03D16-A34D-364E-ACE8-9481A7C1E651}" dt="2024-05-23T17:54:26.336" v="3655"/>
          <ac:picMkLst>
            <pc:docMk/>
            <pc:sldMk cId="3660883357" sldId="8295"/>
            <ac:picMk id="22" creationId="{B2D8D224-33B3-744B-7CA1-0454E1424DDF}"/>
          </ac:picMkLst>
        </pc:picChg>
        <pc:picChg chg="add mod">
          <ac:chgData name="Praveen Namakkal Mohankumar" userId="8059d15b-4f8c-44f0-86d6-597a7b49ae19" providerId="ADAL" clId="{BDB03D16-A34D-364E-ACE8-9481A7C1E651}" dt="2024-05-23T17:54:26.336" v="3655"/>
          <ac:picMkLst>
            <pc:docMk/>
            <pc:sldMk cId="3660883357" sldId="8295"/>
            <ac:picMk id="23" creationId="{F591F8D3-9F2C-0B2B-5944-39475A6E8341}"/>
          </ac:picMkLst>
        </pc:picChg>
        <pc:picChg chg="add mod">
          <ac:chgData name="Praveen Namakkal Mohankumar" userId="8059d15b-4f8c-44f0-86d6-597a7b49ae19" providerId="ADAL" clId="{BDB03D16-A34D-364E-ACE8-9481A7C1E651}" dt="2024-05-23T17:54:26.336" v="3655"/>
          <ac:picMkLst>
            <pc:docMk/>
            <pc:sldMk cId="3660883357" sldId="8295"/>
            <ac:picMk id="24" creationId="{0472E97A-1ECE-7B4B-9640-054C1DC3941D}"/>
          </ac:picMkLst>
        </pc:picChg>
        <pc:picChg chg="add mod">
          <ac:chgData name="Praveen Namakkal Mohankumar" userId="8059d15b-4f8c-44f0-86d6-597a7b49ae19" providerId="ADAL" clId="{BDB03D16-A34D-364E-ACE8-9481A7C1E651}" dt="2024-05-23T17:54:26.336" v="3655"/>
          <ac:picMkLst>
            <pc:docMk/>
            <pc:sldMk cId="3660883357" sldId="8295"/>
            <ac:picMk id="29" creationId="{F510D754-F04A-6D40-9384-514E469DF9CA}"/>
          </ac:picMkLst>
        </pc:picChg>
        <pc:picChg chg="add mod">
          <ac:chgData name="Praveen Namakkal Mohankumar" userId="8059d15b-4f8c-44f0-86d6-597a7b49ae19" providerId="ADAL" clId="{BDB03D16-A34D-364E-ACE8-9481A7C1E651}" dt="2024-05-23T17:54:26.336" v="3655"/>
          <ac:picMkLst>
            <pc:docMk/>
            <pc:sldMk cId="3660883357" sldId="8295"/>
            <ac:picMk id="30" creationId="{060CEDE0-0F78-3DCE-2DEA-6ACEE67A02EF}"/>
          </ac:picMkLst>
        </pc:picChg>
        <pc:picChg chg="add mod">
          <ac:chgData name="Praveen Namakkal Mohankumar" userId="8059d15b-4f8c-44f0-86d6-597a7b49ae19" providerId="ADAL" clId="{BDB03D16-A34D-364E-ACE8-9481A7C1E651}" dt="2024-05-23T17:54:30.586" v="3658" actId="1076"/>
          <ac:picMkLst>
            <pc:docMk/>
            <pc:sldMk cId="3660883357" sldId="8295"/>
            <ac:picMk id="33" creationId="{554B6FDC-25EA-DCA1-644C-4BDBED86E987}"/>
          </ac:picMkLst>
        </pc:picChg>
        <pc:picChg chg="add mod">
          <ac:chgData name="Praveen Namakkal Mohankumar" userId="8059d15b-4f8c-44f0-86d6-597a7b49ae19" providerId="ADAL" clId="{BDB03D16-A34D-364E-ACE8-9481A7C1E651}" dt="2024-05-23T17:54:30.586" v="3658" actId="1076"/>
          <ac:picMkLst>
            <pc:docMk/>
            <pc:sldMk cId="3660883357" sldId="8295"/>
            <ac:picMk id="34" creationId="{DD655962-B2EF-3375-9581-08AED16B9E81}"/>
          </ac:picMkLst>
        </pc:picChg>
        <pc:picChg chg="add mod">
          <ac:chgData name="Praveen Namakkal Mohankumar" userId="8059d15b-4f8c-44f0-86d6-597a7b49ae19" providerId="ADAL" clId="{BDB03D16-A34D-364E-ACE8-9481A7C1E651}" dt="2024-05-23T17:54:30.586" v="3658" actId="1076"/>
          <ac:picMkLst>
            <pc:docMk/>
            <pc:sldMk cId="3660883357" sldId="8295"/>
            <ac:picMk id="35" creationId="{0819B9DD-4BBB-BDD0-36E4-CD1CF6E0D438}"/>
          </ac:picMkLst>
        </pc:picChg>
        <pc:picChg chg="del">
          <ac:chgData name="Praveen Namakkal Mohankumar" userId="8059d15b-4f8c-44f0-86d6-597a7b49ae19" providerId="ADAL" clId="{BDB03D16-A34D-364E-ACE8-9481A7C1E651}" dt="2024-05-23T17:53:44.655" v="3615" actId="478"/>
          <ac:picMkLst>
            <pc:docMk/>
            <pc:sldMk cId="3660883357" sldId="8295"/>
            <ac:picMk id="36" creationId="{42B5B632-93CF-E424-65A3-AC9D4DB6B6F1}"/>
          </ac:picMkLst>
        </pc:picChg>
        <pc:picChg chg="add mod">
          <ac:chgData name="Praveen Namakkal Mohankumar" userId="8059d15b-4f8c-44f0-86d6-597a7b49ae19" providerId="ADAL" clId="{BDB03D16-A34D-364E-ACE8-9481A7C1E651}" dt="2024-05-23T17:54:30.586" v="3658" actId="1076"/>
          <ac:picMkLst>
            <pc:docMk/>
            <pc:sldMk cId="3660883357" sldId="8295"/>
            <ac:picMk id="37" creationId="{E80C971D-034B-F082-FF0E-932F9AE465F0}"/>
          </ac:picMkLst>
        </pc:picChg>
        <pc:picChg chg="add mod">
          <ac:chgData name="Praveen Namakkal Mohankumar" userId="8059d15b-4f8c-44f0-86d6-597a7b49ae19" providerId="ADAL" clId="{BDB03D16-A34D-364E-ACE8-9481A7C1E651}" dt="2024-05-23T17:54:30.586" v="3658" actId="1076"/>
          <ac:picMkLst>
            <pc:docMk/>
            <pc:sldMk cId="3660883357" sldId="8295"/>
            <ac:picMk id="45" creationId="{9279BD5E-D16E-7779-4FAD-3B0AA0C79342}"/>
          </ac:picMkLst>
        </pc:picChg>
        <pc:picChg chg="add mod">
          <ac:chgData name="Praveen Namakkal Mohankumar" userId="8059d15b-4f8c-44f0-86d6-597a7b49ae19" providerId="ADAL" clId="{BDB03D16-A34D-364E-ACE8-9481A7C1E651}" dt="2024-05-23T17:54:30.586" v="3658" actId="1076"/>
          <ac:picMkLst>
            <pc:docMk/>
            <pc:sldMk cId="3660883357" sldId="8295"/>
            <ac:picMk id="46" creationId="{2E9A624E-6182-5058-21FB-31E895FA50B2}"/>
          </ac:picMkLst>
        </pc:picChg>
        <pc:picChg chg="add mod">
          <ac:chgData name="Praveen Namakkal Mohankumar" userId="8059d15b-4f8c-44f0-86d6-597a7b49ae19" providerId="ADAL" clId="{BDB03D16-A34D-364E-ACE8-9481A7C1E651}" dt="2024-05-23T17:54:30.586" v="3658" actId="1076"/>
          <ac:picMkLst>
            <pc:docMk/>
            <pc:sldMk cId="3660883357" sldId="8295"/>
            <ac:picMk id="62" creationId="{0444E614-C3A1-32EA-1119-46984AD7F565}"/>
          </ac:picMkLst>
        </pc:picChg>
        <pc:picChg chg="add mod">
          <ac:chgData name="Praveen Namakkal Mohankumar" userId="8059d15b-4f8c-44f0-86d6-597a7b49ae19" providerId="ADAL" clId="{BDB03D16-A34D-364E-ACE8-9481A7C1E651}" dt="2024-05-23T17:54:30.586" v="3658" actId="1076"/>
          <ac:picMkLst>
            <pc:docMk/>
            <pc:sldMk cId="3660883357" sldId="8295"/>
            <ac:picMk id="63" creationId="{0E6C773E-650B-8383-CC9E-AB19DEEC3E70}"/>
          </ac:picMkLst>
        </pc:picChg>
        <pc:picChg chg="add mod">
          <ac:chgData name="Praveen Namakkal Mohankumar" userId="8059d15b-4f8c-44f0-86d6-597a7b49ae19" providerId="ADAL" clId="{BDB03D16-A34D-364E-ACE8-9481A7C1E651}" dt="2024-05-23T17:54:30.586" v="3658" actId="1076"/>
          <ac:picMkLst>
            <pc:docMk/>
            <pc:sldMk cId="3660883357" sldId="8295"/>
            <ac:picMk id="16384" creationId="{5DC821B7-0725-BFC7-FE43-6F69A21EB993}"/>
          </ac:picMkLst>
        </pc:picChg>
        <pc:picChg chg="add mod">
          <ac:chgData name="Praveen Namakkal Mohankumar" userId="8059d15b-4f8c-44f0-86d6-597a7b49ae19" providerId="ADAL" clId="{BDB03D16-A34D-364E-ACE8-9481A7C1E651}" dt="2024-05-23T17:54:30.586" v="3658" actId="1076"/>
          <ac:picMkLst>
            <pc:docMk/>
            <pc:sldMk cId="3660883357" sldId="8295"/>
            <ac:picMk id="16385" creationId="{AC494805-8644-94C9-B5CB-EE04924B96DA}"/>
          </ac:picMkLst>
        </pc:picChg>
        <pc:picChg chg="add mod">
          <ac:chgData name="Praveen Namakkal Mohankumar" userId="8059d15b-4f8c-44f0-86d6-597a7b49ae19" providerId="ADAL" clId="{BDB03D16-A34D-364E-ACE8-9481A7C1E651}" dt="2024-05-23T17:54:30.586" v="3658" actId="1076"/>
          <ac:picMkLst>
            <pc:docMk/>
            <pc:sldMk cId="3660883357" sldId="8295"/>
            <ac:picMk id="16386" creationId="{1326CD10-CABF-2820-503F-F47BB54F8B82}"/>
          </ac:picMkLst>
        </pc:picChg>
        <pc:picChg chg="add mod">
          <ac:chgData name="Praveen Namakkal Mohankumar" userId="8059d15b-4f8c-44f0-86d6-597a7b49ae19" providerId="ADAL" clId="{BDB03D16-A34D-364E-ACE8-9481A7C1E651}" dt="2024-05-23T17:54:30.586" v="3658" actId="1076"/>
          <ac:picMkLst>
            <pc:docMk/>
            <pc:sldMk cId="3660883357" sldId="8295"/>
            <ac:picMk id="16387" creationId="{296CAEF3-20E9-BD64-61C9-0A77A6558B28}"/>
          </ac:picMkLst>
        </pc:picChg>
        <pc:picChg chg="del">
          <ac:chgData name="Praveen Namakkal Mohankumar" userId="8059d15b-4f8c-44f0-86d6-597a7b49ae19" providerId="ADAL" clId="{BDB03D16-A34D-364E-ACE8-9481A7C1E651}" dt="2024-05-23T17:53:44.655" v="3615" actId="478"/>
          <ac:picMkLst>
            <pc:docMk/>
            <pc:sldMk cId="3660883357" sldId="8295"/>
            <ac:picMk id="16388" creationId="{E590E9E6-E7C4-54D3-65C7-7A3A1216811D}"/>
          </ac:picMkLst>
        </pc:picChg>
        <pc:picChg chg="add mod">
          <ac:chgData name="Praveen Namakkal Mohankumar" userId="8059d15b-4f8c-44f0-86d6-597a7b49ae19" providerId="ADAL" clId="{BDB03D16-A34D-364E-ACE8-9481A7C1E651}" dt="2024-05-23T18:15:44.836" v="3866" actId="1076"/>
          <ac:picMkLst>
            <pc:docMk/>
            <pc:sldMk cId="3660883357" sldId="8295"/>
            <ac:picMk id="16397" creationId="{210FAE0D-D3CE-4A1D-17A1-582274854452}"/>
          </ac:picMkLst>
        </pc:picChg>
        <pc:picChg chg="add">
          <ac:chgData name="Praveen Namakkal Mohankumar" userId="8059d15b-4f8c-44f0-86d6-597a7b49ae19" providerId="ADAL" clId="{BDB03D16-A34D-364E-ACE8-9481A7C1E651}" dt="2024-05-23T17:55:24.482" v="3681"/>
          <ac:picMkLst>
            <pc:docMk/>
            <pc:sldMk cId="3660883357" sldId="8295"/>
            <ac:picMk id="23554" creationId="{772251BB-70B3-E742-4CEF-85C327284C1C}"/>
          </ac:picMkLst>
        </pc:picChg>
        <pc:picChg chg="add">
          <ac:chgData name="Praveen Namakkal Mohankumar" userId="8059d15b-4f8c-44f0-86d6-597a7b49ae19" providerId="ADAL" clId="{BDB03D16-A34D-364E-ACE8-9481A7C1E651}" dt="2024-05-23T17:55:36.231" v="3682"/>
          <ac:picMkLst>
            <pc:docMk/>
            <pc:sldMk cId="3660883357" sldId="8295"/>
            <ac:picMk id="23556" creationId="{8299A9D8-9B3B-498E-CD15-161518C0D12C}"/>
          </ac:picMkLst>
        </pc:picChg>
        <pc:picChg chg="add mod">
          <ac:chgData name="Praveen Namakkal Mohankumar" userId="8059d15b-4f8c-44f0-86d6-597a7b49ae19" providerId="ADAL" clId="{BDB03D16-A34D-364E-ACE8-9481A7C1E651}" dt="2024-05-23T17:59:43.216" v="3729" actId="1038"/>
          <ac:picMkLst>
            <pc:docMk/>
            <pc:sldMk cId="3660883357" sldId="8295"/>
            <ac:picMk id="23558" creationId="{F731B59F-C0CE-9221-23A7-AAE64CC79E8D}"/>
          </ac:picMkLst>
        </pc:picChg>
        <pc:cxnChg chg="add mod">
          <ac:chgData name="Praveen Namakkal Mohankumar" userId="8059d15b-4f8c-44f0-86d6-597a7b49ae19" providerId="ADAL" clId="{BDB03D16-A34D-364E-ACE8-9481A7C1E651}" dt="2024-05-23T17:54:26.336" v="3655"/>
          <ac:cxnSpMkLst>
            <pc:docMk/>
            <pc:sldMk cId="3660883357" sldId="8295"/>
            <ac:cxnSpMk id="16" creationId="{6580707A-F394-DCEE-40DD-8F9291645063}"/>
          </ac:cxnSpMkLst>
        </pc:cxnChg>
        <pc:cxnChg chg="add mod">
          <ac:chgData name="Praveen Namakkal Mohankumar" userId="8059d15b-4f8c-44f0-86d6-597a7b49ae19" providerId="ADAL" clId="{BDB03D16-A34D-364E-ACE8-9481A7C1E651}" dt="2024-05-23T17:54:26.336" v="3655"/>
          <ac:cxnSpMkLst>
            <pc:docMk/>
            <pc:sldMk cId="3660883357" sldId="8295"/>
            <ac:cxnSpMk id="17" creationId="{2BA12340-ED38-5CAC-2544-20E8CFC833F9}"/>
          </ac:cxnSpMkLst>
        </pc:cxnChg>
        <pc:cxnChg chg="add mod">
          <ac:chgData name="Praveen Namakkal Mohankumar" userId="8059d15b-4f8c-44f0-86d6-597a7b49ae19" providerId="ADAL" clId="{BDB03D16-A34D-364E-ACE8-9481A7C1E651}" dt="2024-05-23T17:54:26.336" v="3655"/>
          <ac:cxnSpMkLst>
            <pc:docMk/>
            <pc:sldMk cId="3660883357" sldId="8295"/>
            <ac:cxnSpMk id="18" creationId="{055CD545-FC72-B66F-2A2E-4E2D8C9136C7}"/>
          </ac:cxnSpMkLst>
        </pc:cxnChg>
        <pc:cxnChg chg="add mod">
          <ac:chgData name="Praveen Namakkal Mohankumar" userId="8059d15b-4f8c-44f0-86d6-597a7b49ae19" providerId="ADAL" clId="{BDB03D16-A34D-364E-ACE8-9481A7C1E651}" dt="2024-05-23T17:54:26.336" v="3655"/>
          <ac:cxnSpMkLst>
            <pc:docMk/>
            <pc:sldMk cId="3660883357" sldId="8295"/>
            <ac:cxnSpMk id="19" creationId="{660EEA92-915F-D800-9610-93150AFE499B}"/>
          </ac:cxnSpMkLst>
        </pc:cxnChg>
        <pc:cxnChg chg="add mod">
          <ac:chgData name="Praveen Namakkal Mohankumar" userId="8059d15b-4f8c-44f0-86d6-597a7b49ae19" providerId="ADAL" clId="{BDB03D16-A34D-364E-ACE8-9481A7C1E651}" dt="2024-05-23T17:54:26.336" v="3655"/>
          <ac:cxnSpMkLst>
            <pc:docMk/>
            <pc:sldMk cId="3660883357" sldId="8295"/>
            <ac:cxnSpMk id="20" creationId="{3F690C90-58F6-E22A-EF02-0D3B7C295C95}"/>
          </ac:cxnSpMkLst>
        </pc:cxnChg>
        <pc:cxnChg chg="del">
          <ac:chgData name="Praveen Namakkal Mohankumar" userId="8059d15b-4f8c-44f0-86d6-597a7b49ae19" providerId="ADAL" clId="{BDB03D16-A34D-364E-ACE8-9481A7C1E651}" dt="2024-05-23T17:53:44.655" v="3615" actId="478"/>
          <ac:cxnSpMkLst>
            <pc:docMk/>
            <pc:sldMk cId="3660883357" sldId="8295"/>
            <ac:cxnSpMk id="25" creationId="{C1746464-EEC2-4D9F-E51B-38A89B642DDA}"/>
          </ac:cxnSpMkLst>
        </pc:cxnChg>
        <pc:cxnChg chg="del">
          <ac:chgData name="Praveen Namakkal Mohankumar" userId="8059d15b-4f8c-44f0-86d6-597a7b49ae19" providerId="ADAL" clId="{BDB03D16-A34D-364E-ACE8-9481A7C1E651}" dt="2024-05-23T17:53:44.655" v="3615" actId="478"/>
          <ac:cxnSpMkLst>
            <pc:docMk/>
            <pc:sldMk cId="3660883357" sldId="8295"/>
            <ac:cxnSpMk id="44" creationId="{776DCC6B-CEDF-C28B-B1FB-C251C3B70FC6}"/>
          </ac:cxnSpMkLst>
        </pc:cxnChg>
        <pc:cxnChg chg="add mod">
          <ac:chgData name="Praveen Namakkal Mohankumar" userId="8059d15b-4f8c-44f0-86d6-597a7b49ae19" providerId="ADAL" clId="{BDB03D16-A34D-364E-ACE8-9481A7C1E651}" dt="2024-05-23T17:54:30.586" v="3658" actId="1076"/>
          <ac:cxnSpMkLst>
            <pc:docMk/>
            <pc:sldMk cId="3660883357" sldId="8295"/>
            <ac:cxnSpMk id="57" creationId="{0B59E684-9A79-5BC8-A30B-CEC1D0C51200}"/>
          </ac:cxnSpMkLst>
        </pc:cxnChg>
        <pc:cxnChg chg="add mod">
          <ac:chgData name="Praveen Namakkal Mohankumar" userId="8059d15b-4f8c-44f0-86d6-597a7b49ae19" providerId="ADAL" clId="{BDB03D16-A34D-364E-ACE8-9481A7C1E651}" dt="2024-05-23T17:54:30.586" v="3658" actId="1076"/>
          <ac:cxnSpMkLst>
            <pc:docMk/>
            <pc:sldMk cId="3660883357" sldId="8295"/>
            <ac:cxnSpMk id="58" creationId="{2C3A0EC5-1D07-05B7-C489-BEC509493DCD}"/>
          </ac:cxnSpMkLst>
        </pc:cxnChg>
        <pc:cxnChg chg="add mod">
          <ac:chgData name="Praveen Namakkal Mohankumar" userId="8059d15b-4f8c-44f0-86d6-597a7b49ae19" providerId="ADAL" clId="{BDB03D16-A34D-364E-ACE8-9481A7C1E651}" dt="2024-05-23T17:54:30.586" v="3658" actId="1076"/>
          <ac:cxnSpMkLst>
            <pc:docMk/>
            <pc:sldMk cId="3660883357" sldId="8295"/>
            <ac:cxnSpMk id="59" creationId="{40D3FBC2-C07A-DB3D-C12F-659F7C68480B}"/>
          </ac:cxnSpMkLst>
        </pc:cxnChg>
        <pc:cxnChg chg="add mod">
          <ac:chgData name="Praveen Namakkal Mohankumar" userId="8059d15b-4f8c-44f0-86d6-597a7b49ae19" providerId="ADAL" clId="{BDB03D16-A34D-364E-ACE8-9481A7C1E651}" dt="2024-05-23T17:54:30.586" v="3658" actId="1076"/>
          <ac:cxnSpMkLst>
            <pc:docMk/>
            <pc:sldMk cId="3660883357" sldId="8295"/>
            <ac:cxnSpMk id="60" creationId="{ABB8964C-6CB5-AD31-3BD5-B03C075FB60A}"/>
          </ac:cxnSpMkLst>
        </pc:cxnChg>
        <pc:cxnChg chg="add mod">
          <ac:chgData name="Praveen Namakkal Mohankumar" userId="8059d15b-4f8c-44f0-86d6-597a7b49ae19" providerId="ADAL" clId="{BDB03D16-A34D-364E-ACE8-9481A7C1E651}" dt="2024-05-23T17:54:30.586" v="3658" actId="1076"/>
          <ac:cxnSpMkLst>
            <pc:docMk/>
            <pc:sldMk cId="3660883357" sldId="8295"/>
            <ac:cxnSpMk id="61" creationId="{0755D24D-F423-97E4-1492-C0EC90DB9ABB}"/>
          </ac:cxnSpMkLst>
        </pc:cxnChg>
      </pc:sldChg>
    </pc:docChg>
  </pc:docChgLst>
  <pc:docChgLst>
    <pc:chgData name="ab2669@cornell.edu" userId="S::urn:spo:guest#ab2669@cornell.edu::" providerId="AD" clId="Web-{CD283AE2-83B0-C3F1-CEC3-DF2BEB30BA29}"/>
    <pc:docChg chg="modSld">
      <pc:chgData name="ab2669@cornell.edu" userId="S::urn:spo:guest#ab2669@cornell.edu::" providerId="AD" clId="Web-{CD283AE2-83B0-C3F1-CEC3-DF2BEB30BA29}" dt="2024-04-29T20:02:52.150" v="10" actId="1076"/>
      <pc:docMkLst>
        <pc:docMk/>
      </pc:docMkLst>
      <pc:sldChg chg="modSp">
        <pc:chgData name="ab2669@cornell.edu" userId="S::urn:spo:guest#ab2669@cornell.edu::" providerId="AD" clId="Web-{CD283AE2-83B0-C3F1-CEC3-DF2BEB30BA29}" dt="2024-04-29T20:02:52.150" v="10" actId="1076"/>
        <pc:sldMkLst>
          <pc:docMk/>
          <pc:sldMk cId="3811579949" sldId="8252"/>
        </pc:sldMkLst>
        <pc:spChg chg="mod">
          <ac:chgData name="ab2669@cornell.edu" userId="S::urn:spo:guest#ab2669@cornell.edu::" providerId="AD" clId="Web-{CD283AE2-83B0-C3F1-CEC3-DF2BEB30BA29}" dt="2024-04-29T20:01:37.098" v="4" actId="1076"/>
          <ac:spMkLst>
            <pc:docMk/>
            <pc:sldMk cId="3811579949" sldId="8252"/>
            <ac:spMk id="18" creationId="{9EBB7EE8-6EFC-5827-7349-1E61DE340A55}"/>
          </ac:spMkLst>
        </pc:spChg>
        <pc:spChg chg="mod">
          <ac:chgData name="ab2669@cornell.edu" userId="S::urn:spo:guest#ab2669@cornell.edu::" providerId="AD" clId="Web-{CD283AE2-83B0-C3F1-CEC3-DF2BEB30BA29}" dt="2024-04-29T20:01:36.895" v="3" actId="1076"/>
          <ac:spMkLst>
            <pc:docMk/>
            <pc:sldMk cId="3811579949" sldId="8252"/>
            <ac:spMk id="26" creationId="{7FA43AD3-1E1C-273D-D732-CB1FC8D1138C}"/>
          </ac:spMkLst>
        </pc:spChg>
        <pc:spChg chg="mod">
          <ac:chgData name="ab2669@cornell.edu" userId="S::urn:spo:guest#ab2669@cornell.edu::" providerId="AD" clId="Web-{CD283AE2-83B0-C3F1-CEC3-DF2BEB30BA29}" dt="2024-04-29T20:01:36.645" v="2" actId="1076"/>
          <ac:spMkLst>
            <pc:docMk/>
            <pc:sldMk cId="3811579949" sldId="8252"/>
            <ac:spMk id="27" creationId="{DC95E274-981B-6D57-A70A-09DFD3C6E8CA}"/>
          </ac:spMkLst>
        </pc:spChg>
        <pc:spChg chg="mod">
          <ac:chgData name="ab2669@cornell.edu" userId="S::urn:spo:guest#ab2669@cornell.edu::" providerId="AD" clId="Web-{CD283AE2-83B0-C3F1-CEC3-DF2BEB30BA29}" dt="2024-04-29T20:02:51.728" v="9" actId="20577"/>
          <ac:spMkLst>
            <pc:docMk/>
            <pc:sldMk cId="3811579949" sldId="8252"/>
            <ac:spMk id="28" creationId="{7C2D8093-B1F2-DDD3-0FC0-8B72AB92DDE0}"/>
          </ac:spMkLst>
        </pc:spChg>
        <pc:spChg chg="mod">
          <ac:chgData name="ab2669@cornell.edu" userId="S::urn:spo:guest#ab2669@cornell.edu::" providerId="AD" clId="Web-{CD283AE2-83B0-C3F1-CEC3-DF2BEB30BA29}" dt="2024-04-29T20:02:52.150" v="10" actId="1076"/>
          <ac:spMkLst>
            <pc:docMk/>
            <pc:sldMk cId="3811579949" sldId="8252"/>
            <ac:spMk id="64" creationId="{CD064D32-B973-6B5F-A8D1-7366A30618C6}"/>
          </ac:spMkLst>
        </pc:spChg>
      </pc:sldChg>
    </pc:docChg>
  </pc:docChgLst>
  <pc:docChgLst>
    <pc:chgData name="Yiwen Song" userId="S::ysong64@uchicago.edu::facb385f-c87f-4c4b-9d46-8fc59bab364f" providerId="AD" clId="Web-{E94D5993-CA0B-4397-A61F-F40DA26B5C4A}"/>
    <pc:docChg chg="modSld">
      <pc:chgData name="Yiwen Song" userId="S::ysong64@uchicago.edu::facb385f-c87f-4c4b-9d46-8fc59bab364f" providerId="AD" clId="Web-{E94D5993-CA0B-4397-A61F-F40DA26B5C4A}" dt="2023-11-30T03:01:16.906" v="160" actId="1076"/>
      <pc:docMkLst>
        <pc:docMk/>
      </pc:docMkLst>
      <pc:sldChg chg="addSp delSp modSp">
        <pc:chgData name="Yiwen Song" userId="S::ysong64@uchicago.edu::facb385f-c87f-4c4b-9d46-8fc59bab364f" providerId="AD" clId="Web-{E94D5993-CA0B-4397-A61F-F40DA26B5C4A}" dt="2023-11-30T03:01:16.906" v="160" actId="1076"/>
        <pc:sldMkLst>
          <pc:docMk/>
          <pc:sldMk cId="3398965665" sldId="307"/>
        </pc:sldMkLst>
        <pc:spChg chg="mod">
          <ac:chgData name="Yiwen Song" userId="S::ysong64@uchicago.edu::facb385f-c87f-4c4b-9d46-8fc59bab364f" providerId="AD" clId="Web-{E94D5993-CA0B-4397-A61F-F40DA26B5C4A}" dt="2023-11-30T02:56:05.758" v="18" actId="20577"/>
          <ac:spMkLst>
            <pc:docMk/>
            <pc:sldMk cId="3398965665" sldId="307"/>
            <ac:spMk id="11" creationId="{00000000-0000-0000-0000-000000000000}"/>
          </ac:spMkLst>
        </pc:spChg>
        <pc:graphicFrameChg chg="add del mod modGraphic">
          <ac:chgData name="Yiwen Song" userId="S::ysong64@uchicago.edu::facb385f-c87f-4c4b-9d46-8fc59bab364f" providerId="AD" clId="Web-{E94D5993-CA0B-4397-A61F-F40DA26B5C4A}" dt="2023-11-30T02:54:00.896" v="4"/>
          <ac:graphicFrameMkLst>
            <pc:docMk/>
            <pc:sldMk cId="3398965665" sldId="307"/>
            <ac:graphicFrameMk id="3" creationId="{571FE693-207D-36F6-E81C-792A6B6B7819}"/>
          </ac:graphicFrameMkLst>
        </pc:graphicFrameChg>
        <pc:graphicFrameChg chg="add del mod modGraphic">
          <ac:chgData name="Yiwen Song" userId="S::ysong64@uchicago.edu::facb385f-c87f-4c4b-9d46-8fc59bab364f" providerId="AD" clId="Web-{E94D5993-CA0B-4397-A61F-F40DA26B5C4A}" dt="2023-11-30T02:54:11.958" v="7"/>
          <ac:graphicFrameMkLst>
            <pc:docMk/>
            <pc:sldMk cId="3398965665" sldId="307"/>
            <ac:graphicFrameMk id="5" creationId="{B7B422E7-DB78-1D8F-DF00-FEBA8DEBCB4E}"/>
          </ac:graphicFrameMkLst>
        </pc:graphicFrameChg>
        <pc:graphicFrameChg chg="add mod modGraphic">
          <ac:chgData name="Yiwen Song" userId="S::ysong64@uchicago.edu::facb385f-c87f-4c4b-9d46-8fc59bab364f" providerId="AD" clId="Web-{E94D5993-CA0B-4397-A61F-F40DA26B5C4A}" dt="2023-11-30T03:01:16.906" v="160" actId="1076"/>
          <ac:graphicFrameMkLst>
            <pc:docMk/>
            <pc:sldMk cId="3398965665" sldId="307"/>
            <ac:graphicFrameMk id="7" creationId="{F6B08F89-AA4F-1139-8E3A-AE70BC35FEC5}"/>
          </ac:graphicFrameMkLst>
        </pc:graphicFrameChg>
      </pc:sldChg>
    </pc:docChg>
  </pc:docChgLst>
  <pc:docChgLst>
    <pc:chgData name="ab2669@cornell.edu" userId="S::urn:spo:guest#ab2669@cornell.edu::" providerId="AD" clId="Web-{00835A8A-59FE-B6A2-B596-9C789E7CF914}"/>
    <pc:docChg chg="modSld">
      <pc:chgData name="ab2669@cornell.edu" userId="S::urn:spo:guest#ab2669@cornell.edu::" providerId="AD" clId="Web-{00835A8A-59FE-B6A2-B596-9C789E7CF914}" dt="2024-04-29T20:06:00.274" v="9" actId="1076"/>
      <pc:docMkLst>
        <pc:docMk/>
      </pc:docMkLst>
      <pc:sldChg chg="modSp">
        <pc:chgData name="ab2669@cornell.edu" userId="S::urn:spo:guest#ab2669@cornell.edu::" providerId="AD" clId="Web-{00835A8A-59FE-B6A2-B596-9C789E7CF914}" dt="2024-04-29T20:03:06.970" v="0" actId="1076"/>
        <pc:sldMkLst>
          <pc:docMk/>
          <pc:sldMk cId="1413340390" sldId="8253"/>
        </pc:sldMkLst>
        <pc:spChg chg="mod">
          <ac:chgData name="ab2669@cornell.edu" userId="S::urn:spo:guest#ab2669@cornell.edu::" providerId="AD" clId="Web-{00835A8A-59FE-B6A2-B596-9C789E7CF914}" dt="2024-04-29T20:03:06.970" v="0" actId="1076"/>
          <ac:spMkLst>
            <pc:docMk/>
            <pc:sldMk cId="1413340390" sldId="8253"/>
            <ac:spMk id="11" creationId="{00000000-0000-0000-0000-000000000000}"/>
          </ac:spMkLst>
        </pc:spChg>
      </pc:sldChg>
      <pc:sldChg chg="modSp">
        <pc:chgData name="ab2669@cornell.edu" userId="S::urn:spo:guest#ab2669@cornell.edu::" providerId="AD" clId="Web-{00835A8A-59FE-B6A2-B596-9C789E7CF914}" dt="2024-04-29T20:03:12.127" v="1" actId="1076"/>
        <pc:sldMkLst>
          <pc:docMk/>
          <pc:sldMk cId="1365022139" sldId="8255"/>
        </pc:sldMkLst>
        <pc:spChg chg="mod">
          <ac:chgData name="ab2669@cornell.edu" userId="S::urn:spo:guest#ab2669@cornell.edu::" providerId="AD" clId="Web-{00835A8A-59FE-B6A2-B596-9C789E7CF914}" dt="2024-04-29T20:03:12.127" v="1" actId="1076"/>
          <ac:spMkLst>
            <pc:docMk/>
            <pc:sldMk cId="1365022139" sldId="8255"/>
            <ac:spMk id="11" creationId="{00000000-0000-0000-0000-000000000000}"/>
          </ac:spMkLst>
        </pc:spChg>
      </pc:sldChg>
      <pc:sldChg chg="modSp">
        <pc:chgData name="ab2669@cornell.edu" userId="S::urn:spo:guest#ab2669@cornell.edu::" providerId="AD" clId="Web-{00835A8A-59FE-B6A2-B596-9C789E7CF914}" dt="2024-04-29T20:04:35.349" v="2" actId="1076"/>
        <pc:sldMkLst>
          <pc:docMk/>
          <pc:sldMk cId="356610440" sldId="8257"/>
        </pc:sldMkLst>
        <pc:picChg chg="mod">
          <ac:chgData name="ab2669@cornell.edu" userId="S::urn:spo:guest#ab2669@cornell.edu::" providerId="AD" clId="Web-{00835A8A-59FE-B6A2-B596-9C789E7CF914}" dt="2024-04-29T20:04:35.349" v="2" actId="1076"/>
          <ac:picMkLst>
            <pc:docMk/>
            <pc:sldMk cId="356610440" sldId="8257"/>
            <ac:picMk id="28" creationId="{45D3650E-9DCD-A797-A142-AC035AA2188C}"/>
          </ac:picMkLst>
        </pc:picChg>
      </pc:sldChg>
      <pc:sldChg chg="modSp">
        <pc:chgData name="ab2669@cornell.edu" userId="S::urn:spo:guest#ab2669@cornell.edu::" providerId="AD" clId="Web-{00835A8A-59FE-B6A2-B596-9C789E7CF914}" dt="2024-04-29T20:06:00.274" v="9" actId="1076"/>
        <pc:sldMkLst>
          <pc:docMk/>
          <pc:sldMk cId="306746951" sldId="8259"/>
        </pc:sldMkLst>
        <pc:spChg chg="mod">
          <ac:chgData name="ab2669@cornell.edu" userId="S::urn:spo:guest#ab2669@cornell.edu::" providerId="AD" clId="Web-{00835A8A-59FE-B6A2-B596-9C789E7CF914}" dt="2024-04-29T20:06:00.274" v="9" actId="1076"/>
          <ac:spMkLst>
            <pc:docMk/>
            <pc:sldMk cId="306746951" sldId="8259"/>
            <ac:spMk id="75" creationId="{3B901B81-22BE-2F65-E703-5C4C8AD12558}"/>
          </ac:spMkLst>
        </pc:spChg>
        <pc:spChg chg="mod">
          <ac:chgData name="ab2669@cornell.edu" userId="S::urn:spo:guest#ab2669@cornell.edu::" providerId="AD" clId="Web-{00835A8A-59FE-B6A2-B596-9C789E7CF914}" dt="2024-04-29T20:06:00.274" v="8" actId="1076"/>
          <ac:spMkLst>
            <pc:docMk/>
            <pc:sldMk cId="306746951" sldId="8259"/>
            <ac:spMk id="76" creationId="{3D317489-189F-5FA5-7ED4-453AD1955874}"/>
          </ac:spMkLst>
        </pc:spChg>
      </pc:sldChg>
    </pc:docChg>
  </pc:docChgLst>
  <pc:docChgLst>
    <pc:chgData name="Yiwen Song" userId="S::ysong64@uchicago.edu::facb385f-c87f-4c4b-9d46-8fc59bab364f" providerId="AD" clId="Web-{D3C770FD-FF5F-4408-9997-6B6722591D0B}"/>
    <pc:docChg chg="addSld modSection">
      <pc:chgData name="Yiwen Song" userId="S::ysong64@uchicago.edu::facb385f-c87f-4c4b-9d46-8fc59bab364f" providerId="AD" clId="Web-{D3C770FD-FF5F-4408-9997-6B6722591D0B}" dt="2023-11-30T02:51:21.696" v="0"/>
      <pc:docMkLst>
        <pc:docMk/>
      </pc:docMkLst>
      <pc:sldChg chg="add replId">
        <pc:chgData name="Yiwen Song" userId="S::ysong64@uchicago.edu::facb385f-c87f-4c4b-9d46-8fc59bab364f" providerId="AD" clId="Web-{D3C770FD-FF5F-4408-9997-6B6722591D0B}" dt="2023-11-30T02:51:21.696" v="0"/>
        <pc:sldMkLst>
          <pc:docMk/>
          <pc:sldMk cId="3695985553" sldId="8241"/>
        </pc:sldMkLst>
      </pc:sldChg>
    </pc:docChg>
  </pc:docChgLst>
  <pc:docChgLst>
    <pc:chgData name="Yangze Lian" userId="S::yangzel@uchicago.edu::91b49c91-5eac-486b-b38a-bfcd165457bc" providerId="AD" clId="Web-{ED1183DB-0166-472C-A04A-3EB2D71BE94C}"/>
    <pc:docChg chg="modSld">
      <pc:chgData name="Yangze Lian" userId="S::yangzel@uchicago.edu::91b49c91-5eac-486b-b38a-bfcd165457bc" providerId="AD" clId="Web-{ED1183DB-0166-472C-A04A-3EB2D71BE94C}" dt="2023-11-30T02:35:08.725" v="28" actId="20577"/>
      <pc:docMkLst>
        <pc:docMk/>
      </pc:docMkLst>
      <pc:sldChg chg="modSp">
        <pc:chgData name="Yangze Lian" userId="S::yangzel@uchicago.edu::91b49c91-5eac-486b-b38a-bfcd165457bc" providerId="AD" clId="Web-{ED1183DB-0166-472C-A04A-3EB2D71BE94C}" dt="2023-11-30T02:35:08.725" v="28" actId="20577"/>
        <pc:sldMkLst>
          <pc:docMk/>
          <pc:sldMk cId="0" sldId="267"/>
        </pc:sldMkLst>
        <pc:spChg chg="mod">
          <ac:chgData name="Yangze Lian" userId="S::yangzel@uchicago.edu::91b49c91-5eac-486b-b38a-bfcd165457bc" providerId="AD" clId="Web-{ED1183DB-0166-472C-A04A-3EB2D71BE94C}" dt="2023-11-30T02:35:08.725" v="28" actId="20577"/>
          <ac:spMkLst>
            <pc:docMk/>
            <pc:sldMk cId="0" sldId="267"/>
            <ac:spMk id="8" creationId="{2C6C06B6-CFA3-4922-4A31-8E0C6BC64558}"/>
          </ac:spMkLst>
        </pc:spChg>
        <pc:spChg chg="mod">
          <ac:chgData name="Yangze Lian" userId="S::yangzel@uchicago.edu::91b49c91-5eac-486b-b38a-bfcd165457bc" providerId="AD" clId="Web-{ED1183DB-0166-472C-A04A-3EB2D71BE94C}" dt="2023-11-30T02:35:01.084" v="26" actId="20577"/>
          <ac:spMkLst>
            <pc:docMk/>
            <pc:sldMk cId="0" sldId="267"/>
            <ac:spMk id="15" creationId="{00000000-0000-0000-0000-000000000000}"/>
          </ac:spMkLst>
        </pc:spChg>
      </pc:sldChg>
    </pc:docChg>
  </pc:docChgLst>
  <pc:docChgLst>
    <pc:chgData name="Praveen Namakkal Mohankumar" userId="8059d15b-4f8c-44f0-86d6-597a7b49ae19" providerId="ADAL" clId="{1CCB5055-8BA0-1645-893E-95E002500ACD}"/>
    <pc:docChg chg="undo custSel modSld">
      <pc:chgData name="Praveen Namakkal Mohankumar" userId="8059d15b-4f8c-44f0-86d6-597a7b49ae19" providerId="ADAL" clId="{1CCB5055-8BA0-1645-893E-95E002500ACD}" dt="2024-04-28T03:39:04.652" v="10"/>
      <pc:docMkLst>
        <pc:docMk/>
      </pc:docMkLst>
      <pc:sldChg chg="delSp modSp mod">
        <pc:chgData name="Praveen Namakkal Mohankumar" userId="8059d15b-4f8c-44f0-86d6-597a7b49ae19" providerId="ADAL" clId="{1CCB5055-8BA0-1645-893E-95E002500ACD}" dt="2024-01-31T00:51:40.261" v="7"/>
        <pc:sldMkLst>
          <pc:docMk/>
          <pc:sldMk cId="0" sldId="264"/>
        </pc:sldMkLst>
        <pc:spChg chg="mod">
          <ac:chgData name="Praveen Namakkal Mohankumar" userId="8059d15b-4f8c-44f0-86d6-597a7b49ae19" providerId="ADAL" clId="{1CCB5055-8BA0-1645-893E-95E002500ACD}" dt="2024-01-31T00:51:21.164" v="1" actId="1076"/>
          <ac:spMkLst>
            <pc:docMk/>
            <pc:sldMk cId="0" sldId="264"/>
            <ac:spMk id="3" creationId="{A809A67B-BEC1-47D7-87A0-57F2898FBB5C}"/>
          </ac:spMkLst>
        </pc:spChg>
        <pc:spChg chg="mod">
          <ac:chgData name="Praveen Namakkal Mohankumar" userId="8059d15b-4f8c-44f0-86d6-597a7b49ae19" providerId="ADAL" clId="{1CCB5055-8BA0-1645-893E-95E002500ACD}" dt="2024-01-31T00:51:40.261" v="7"/>
          <ac:spMkLst>
            <pc:docMk/>
            <pc:sldMk cId="0" sldId="264"/>
            <ac:spMk id="12" creationId="{21B95F2D-D7B9-C6A3-41ED-05C134A7442E}"/>
          </ac:spMkLst>
        </pc:spChg>
        <pc:spChg chg="mod topLvl">
          <ac:chgData name="Praveen Namakkal Mohankumar" userId="8059d15b-4f8c-44f0-86d6-597a7b49ae19" providerId="ADAL" clId="{1CCB5055-8BA0-1645-893E-95E002500ACD}" dt="2024-01-31T00:51:25.797" v="2" actId="165"/>
          <ac:spMkLst>
            <pc:docMk/>
            <pc:sldMk cId="0" sldId="264"/>
            <ac:spMk id="15" creationId="{00000000-0000-0000-0000-000000000000}"/>
          </ac:spMkLst>
        </pc:spChg>
        <pc:spChg chg="mod topLvl">
          <ac:chgData name="Praveen Namakkal Mohankumar" userId="8059d15b-4f8c-44f0-86d6-597a7b49ae19" providerId="ADAL" clId="{1CCB5055-8BA0-1645-893E-95E002500ACD}" dt="2024-01-31T00:51:25.797" v="2" actId="165"/>
          <ac:spMkLst>
            <pc:docMk/>
            <pc:sldMk cId="0" sldId="264"/>
            <ac:spMk id="16" creationId="{00000000-0000-0000-0000-000000000000}"/>
          </ac:spMkLst>
        </pc:spChg>
        <pc:grpChg chg="del">
          <ac:chgData name="Praveen Namakkal Mohankumar" userId="8059d15b-4f8c-44f0-86d6-597a7b49ae19" providerId="ADAL" clId="{1CCB5055-8BA0-1645-893E-95E002500ACD}" dt="2024-01-31T00:51:25.797" v="2" actId="165"/>
          <ac:grpSpMkLst>
            <pc:docMk/>
            <pc:sldMk cId="0" sldId="264"/>
            <ac:grpSpMk id="14" creationId="{00000000-0000-0000-0000-000000000000}"/>
          </ac:grpSpMkLst>
        </pc:grpChg>
      </pc:sldChg>
      <pc:sldChg chg="addSp delSp modSp mod">
        <pc:chgData name="Praveen Namakkal Mohankumar" userId="8059d15b-4f8c-44f0-86d6-597a7b49ae19" providerId="ADAL" clId="{1CCB5055-8BA0-1645-893E-95E002500ACD}" dt="2024-04-28T03:39:04.652" v="10"/>
        <pc:sldMkLst>
          <pc:docMk/>
          <pc:sldMk cId="0" sldId="271"/>
        </pc:sldMkLst>
        <pc:spChg chg="add del mod">
          <ac:chgData name="Praveen Namakkal Mohankumar" userId="8059d15b-4f8c-44f0-86d6-597a7b49ae19" providerId="ADAL" clId="{1CCB5055-8BA0-1645-893E-95E002500ACD}" dt="2024-04-28T03:39:04.652" v="10"/>
          <ac:spMkLst>
            <pc:docMk/>
            <pc:sldMk cId="0" sldId="271"/>
            <ac:spMk id="8" creationId="{D88BD6C3-D349-48B9-F47B-50BB142C6280}"/>
          </ac:spMkLst>
        </pc:spChg>
      </pc:sldChg>
    </pc:docChg>
  </pc:docChgLst>
  <pc:docChgLst>
    <pc:chgData name="Yiwen Song" userId="S::ysong64@uchicago.edu::facb385f-c87f-4c4b-9d46-8fc59bab364f" providerId="AD" clId="Web-{2237956B-7352-429C-B2D7-0B7B6714996D}"/>
    <pc:docChg chg="modSld">
      <pc:chgData name="Yiwen Song" userId="S::ysong64@uchicago.edu::facb385f-c87f-4c4b-9d46-8fc59bab364f" providerId="AD" clId="Web-{2237956B-7352-429C-B2D7-0B7B6714996D}" dt="2023-11-30T04:06:26.234" v="410"/>
      <pc:docMkLst>
        <pc:docMk/>
      </pc:docMkLst>
      <pc:sldChg chg="modSp">
        <pc:chgData name="Yiwen Song" userId="S::ysong64@uchicago.edu::facb385f-c87f-4c4b-9d46-8fc59bab364f" providerId="AD" clId="Web-{2237956B-7352-429C-B2D7-0B7B6714996D}" dt="2023-11-30T03:55:02.546" v="376"/>
        <pc:sldMkLst>
          <pc:docMk/>
          <pc:sldMk cId="3398965665" sldId="307"/>
        </pc:sldMkLst>
        <pc:graphicFrameChg chg="mod modGraphic">
          <ac:chgData name="Yiwen Song" userId="S::ysong64@uchicago.edu::facb385f-c87f-4c4b-9d46-8fc59bab364f" providerId="AD" clId="Web-{2237956B-7352-429C-B2D7-0B7B6714996D}" dt="2023-11-30T03:55:02.546" v="376"/>
          <ac:graphicFrameMkLst>
            <pc:docMk/>
            <pc:sldMk cId="3398965665" sldId="307"/>
            <ac:graphicFrameMk id="7" creationId="{F6B08F89-AA4F-1139-8E3A-AE70BC35FEC5}"/>
          </ac:graphicFrameMkLst>
        </pc:graphicFrameChg>
      </pc:sldChg>
      <pc:sldChg chg="addSp modSp">
        <pc:chgData name="Yiwen Song" userId="S::ysong64@uchicago.edu::facb385f-c87f-4c4b-9d46-8fc59bab364f" providerId="AD" clId="Web-{2237956B-7352-429C-B2D7-0B7B6714996D}" dt="2023-11-30T04:06:26.234" v="410"/>
        <pc:sldMkLst>
          <pc:docMk/>
          <pc:sldMk cId="3695985553" sldId="8241"/>
        </pc:sldMkLst>
        <pc:spChg chg="mod">
          <ac:chgData name="Yiwen Song" userId="S::ysong64@uchicago.edu::facb385f-c87f-4c4b-9d46-8fc59bab364f" providerId="AD" clId="Web-{2237956B-7352-429C-B2D7-0B7B6714996D}" dt="2023-11-30T03:23:13.793" v="5" actId="20577"/>
          <ac:spMkLst>
            <pc:docMk/>
            <pc:sldMk cId="3695985553" sldId="8241"/>
            <ac:spMk id="11" creationId="{00000000-0000-0000-0000-000000000000}"/>
          </ac:spMkLst>
        </pc:spChg>
        <pc:graphicFrameChg chg="add mod modGraphic">
          <ac:chgData name="Yiwen Song" userId="S::ysong64@uchicago.edu::facb385f-c87f-4c4b-9d46-8fc59bab364f" providerId="AD" clId="Web-{2237956B-7352-429C-B2D7-0B7B6714996D}" dt="2023-11-30T04:06:26.234" v="410"/>
          <ac:graphicFrameMkLst>
            <pc:docMk/>
            <pc:sldMk cId="3695985553" sldId="8241"/>
            <ac:graphicFrameMk id="5" creationId="{8F6C8485-18AB-76AE-D3EE-AD25DCB44E2E}"/>
          </ac:graphicFrameMkLst>
        </pc:graphicFrameChg>
      </pc:sldChg>
      <pc:sldChg chg="modSp">
        <pc:chgData name="Yiwen Song" userId="S::ysong64@uchicago.edu::facb385f-c87f-4c4b-9d46-8fc59bab364f" providerId="AD" clId="Web-{2237956B-7352-429C-B2D7-0B7B6714996D}" dt="2023-11-30T03:59:15.724" v="395"/>
        <pc:sldMkLst>
          <pc:docMk/>
          <pc:sldMk cId="2388021899" sldId="8242"/>
        </pc:sldMkLst>
        <pc:graphicFrameChg chg="mod modGraphic">
          <ac:chgData name="Yiwen Song" userId="S::ysong64@uchicago.edu::facb385f-c87f-4c4b-9d46-8fc59bab364f" providerId="AD" clId="Web-{2237956B-7352-429C-B2D7-0B7B6714996D}" dt="2023-11-30T03:59:15.724" v="395"/>
          <ac:graphicFrameMkLst>
            <pc:docMk/>
            <pc:sldMk cId="2388021899" sldId="8242"/>
            <ac:graphicFrameMk id="3" creationId="{2E747071-FC1F-37ED-E40C-60CD37269082}"/>
          </ac:graphicFrameMkLst>
        </pc:graphicFrameChg>
      </pc:sldChg>
    </pc:docChg>
  </pc:docChgLst>
  <pc:docChgLst>
    <pc:chgData name="Yangze Lian" userId="S::yangzel@uchicago.edu::91b49c91-5eac-486b-b38a-bfcd165457bc" providerId="AD" clId="Web-{B9F2807F-6B6C-415E-A1A7-04BB13C18F1A}"/>
    <pc:docChg chg="modSld">
      <pc:chgData name="Yangze Lian" userId="S::yangzel@uchicago.edu::91b49c91-5eac-486b-b38a-bfcd165457bc" providerId="AD" clId="Web-{B9F2807F-6B6C-415E-A1A7-04BB13C18F1A}" dt="2023-11-30T02:07:40.578" v="1" actId="20577"/>
      <pc:docMkLst>
        <pc:docMk/>
      </pc:docMkLst>
      <pc:sldChg chg="modSp">
        <pc:chgData name="Yangze Lian" userId="S::yangzel@uchicago.edu::91b49c91-5eac-486b-b38a-bfcd165457bc" providerId="AD" clId="Web-{B9F2807F-6B6C-415E-A1A7-04BB13C18F1A}" dt="2023-11-30T02:07:40.578" v="1" actId="20577"/>
        <pc:sldMkLst>
          <pc:docMk/>
          <pc:sldMk cId="1905518296" sldId="310"/>
        </pc:sldMkLst>
        <pc:spChg chg="mod">
          <ac:chgData name="Yangze Lian" userId="S::yangzel@uchicago.edu::91b49c91-5eac-486b-b38a-bfcd165457bc" providerId="AD" clId="Web-{B9F2807F-6B6C-415E-A1A7-04BB13C18F1A}" dt="2023-11-30T02:07:40.578" v="1" actId="20577"/>
          <ac:spMkLst>
            <pc:docMk/>
            <pc:sldMk cId="1905518296" sldId="310"/>
            <ac:spMk id="3" creationId="{2D731AC2-76B6-FF09-99AA-5A01C5873578}"/>
          </ac:spMkLst>
        </pc:spChg>
      </pc:sldChg>
    </pc:docChg>
  </pc:docChgLst>
  <pc:docChgLst>
    <pc:chgData name="Yiwen Song" userId="S::ysong64@uchicago.edu::facb385f-c87f-4c4b-9d46-8fc59bab364f" providerId="AD" clId="Web-{3E792ADB-7DA6-421E-AF20-D535CEB57174}"/>
    <pc:docChg chg="modSld">
      <pc:chgData name="Yiwen Song" userId="S::ysong64@uchicago.edu::facb385f-c87f-4c4b-9d46-8fc59bab364f" providerId="AD" clId="Web-{3E792ADB-7DA6-421E-AF20-D535CEB57174}" dt="2023-11-28T22:47:11.251" v="4" actId="1076"/>
      <pc:docMkLst>
        <pc:docMk/>
      </pc:docMkLst>
      <pc:sldChg chg="addSp delSp modSp">
        <pc:chgData name="Yiwen Song" userId="S::ysong64@uchicago.edu::facb385f-c87f-4c4b-9d46-8fc59bab364f" providerId="AD" clId="Web-{3E792ADB-7DA6-421E-AF20-D535CEB57174}" dt="2023-11-28T22:47:11.251" v="4" actId="1076"/>
        <pc:sldMkLst>
          <pc:docMk/>
          <pc:sldMk cId="0" sldId="271"/>
        </pc:sldMkLst>
        <pc:grpChg chg="del">
          <ac:chgData name="Yiwen Song" userId="S::ysong64@uchicago.edu::facb385f-c87f-4c4b-9d46-8fc59bab364f" providerId="AD" clId="Web-{3E792ADB-7DA6-421E-AF20-D535CEB57174}" dt="2023-11-28T22:47:11.048" v="1"/>
          <ac:grpSpMkLst>
            <pc:docMk/>
            <pc:sldMk cId="0" sldId="271"/>
            <ac:grpSpMk id="59" creationId="{D4586CBA-9168-CA6E-B48D-77B1DE043908}"/>
          </ac:grpSpMkLst>
        </pc:grpChg>
        <pc:picChg chg="add mod">
          <ac:chgData name="Yiwen Song" userId="S::ysong64@uchicago.edu::facb385f-c87f-4c4b-9d46-8fc59bab364f" providerId="AD" clId="Web-{3E792ADB-7DA6-421E-AF20-D535CEB57174}" dt="2023-11-28T22:47:11.251" v="4" actId="1076"/>
          <ac:picMkLst>
            <pc:docMk/>
            <pc:sldMk cId="0" sldId="271"/>
            <ac:picMk id="7" creationId="{00C8EF55-010E-34D5-4533-13B8ADAF8B5B}"/>
          </ac:picMkLst>
        </pc:picChg>
      </pc:sldChg>
    </pc:docChg>
  </pc:docChgLst>
  <pc:docChgLst>
    <pc:chgData name="Yangze Lian" userId="S::yangzel@uchicago.edu::91b49c91-5eac-486b-b38a-bfcd165457bc" providerId="AD" clId="Web-{B5745121-6BE2-43E6-9246-68024C3DD861}"/>
    <pc:docChg chg="modSld">
      <pc:chgData name="Yangze Lian" userId="S::yangzel@uchicago.edu::91b49c91-5eac-486b-b38a-bfcd165457bc" providerId="AD" clId="Web-{B5745121-6BE2-43E6-9246-68024C3DD861}" dt="2023-11-28T02:40:36.972" v="79" actId="20577"/>
      <pc:docMkLst>
        <pc:docMk/>
      </pc:docMkLst>
      <pc:sldChg chg="addSp delSp modSp mod modShow">
        <pc:chgData name="Yangze Lian" userId="S::yangzel@uchicago.edu::91b49c91-5eac-486b-b38a-bfcd165457bc" providerId="AD" clId="Web-{B5745121-6BE2-43E6-9246-68024C3DD861}" dt="2023-11-28T02:40:36.972" v="79" actId="20577"/>
        <pc:sldMkLst>
          <pc:docMk/>
          <pc:sldMk cId="0" sldId="271"/>
        </pc:sldMkLst>
        <pc:spChg chg="mod">
          <ac:chgData name="Yangze Lian" userId="S::yangzel@uchicago.edu::91b49c91-5eac-486b-b38a-bfcd165457bc" providerId="AD" clId="Web-{B5745121-6BE2-43E6-9246-68024C3DD861}" dt="2023-11-28T02:35:06.288" v="11"/>
          <ac:spMkLst>
            <pc:docMk/>
            <pc:sldMk cId="0" sldId="271"/>
            <ac:spMk id="53" creationId="{8D3B041F-6A27-1842-425B-A52D43F96759}"/>
          </ac:spMkLst>
        </pc:spChg>
        <pc:spChg chg="mod">
          <ac:chgData name="Yangze Lian" userId="S::yangzel@uchicago.edu::91b49c91-5eac-486b-b38a-bfcd165457bc" providerId="AD" clId="Web-{B5745121-6BE2-43E6-9246-68024C3DD861}" dt="2023-11-28T02:40:36.972" v="79" actId="20577"/>
          <ac:spMkLst>
            <pc:docMk/>
            <pc:sldMk cId="0" sldId="271"/>
            <ac:spMk id="55" creationId="{C5907DFB-2EFE-A9B6-7769-49FFC59BBC5C}"/>
          </ac:spMkLst>
        </pc:spChg>
        <pc:picChg chg="add del mod">
          <ac:chgData name="Yangze Lian" userId="S::yangzel@uchicago.edu::91b49c91-5eac-486b-b38a-bfcd165457bc" providerId="AD" clId="Web-{B5745121-6BE2-43E6-9246-68024C3DD861}" dt="2023-11-28T02:34:27.693" v="7"/>
          <ac:picMkLst>
            <pc:docMk/>
            <pc:sldMk cId="0" sldId="271"/>
            <ac:picMk id="7" creationId="{58350960-2B65-F418-2812-FC23F271E6FE}"/>
          </ac:picMkLst>
        </pc:picChg>
        <pc:picChg chg="add del mod">
          <ac:chgData name="Yangze Lian" userId="S::yangzel@uchicago.edu::91b49c91-5eac-486b-b38a-bfcd165457bc" providerId="AD" clId="Web-{B5745121-6BE2-43E6-9246-68024C3DD861}" dt="2023-11-28T02:36:50.464" v="13"/>
          <ac:picMkLst>
            <pc:docMk/>
            <pc:sldMk cId="0" sldId="271"/>
            <ac:picMk id="8" creationId="{96C3C732-CE11-F3FE-6F6E-73F347F39722}"/>
          </ac:picMkLst>
        </pc:picChg>
        <pc:picChg chg="add mod">
          <ac:chgData name="Yangze Lian" userId="S::yangzel@uchicago.edu::91b49c91-5eac-486b-b38a-bfcd165457bc" providerId="AD" clId="Web-{B5745121-6BE2-43E6-9246-68024C3DD861}" dt="2023-11-28T02:39:44.329" v="42" actId="14100"/>
          <ac:picMkLst>
            <pc:docMk/>
            <pc:sldMk cId="0" sldId="271"/>
            <ac:picMk id="9" creationId="{396F6BB8-5B26-DAE1-F293-0E1BE146B5AA}"/>
          </ac:picMkLst>
        </pc:picChg>
      </pc:sldChg>
    </pc:docChg>
  </pc:docChgLst>
  <pc:docChgLst>
    <pc:chgData name="Praveen Namakkal Mohankumar" userId="S::praveenn@uchicago.edu::8059d15b-4f8c-44f0-86d6-597a7b49ae19" providerId="AD" clId="Web-{161A38D1-993F-429E-A610-C0249398D003}"/>
    <pc:docChg chg="delSld delSection modSection">
      <pc:chgData name="Praveen Namakkal Mohankumar" userId="S::praveenn@uchicago.edu::8059d15b-4f8c-44f0-86d6-597a7b49ae19" providerId="AD" clId="Web-{161A38D1-993F-429E-A610-C0249398D003}" dt="2023-11-30T02:16:39.856" v="20"/>
      <pc:docMkLst>
        <pc:docMk/>
      </pc:docMkLst>
      <pc:sldChg chg="del">
        <pc:chgData name="Praveen Namakkal Mohankumar" userId="S::praveenn@uchicago.edu::8059d15b-4f8c-44f0-86d6-597a7b49ae19" providerId="AD" clId="Web-{161A38D1-993F-429E-A610-C0249398D003}" dt="2023-11-30T02:16:31.168" v="15"/>
        <pc:sldMkLst>
          <pc:docMk/>
          <pc:sldMk cId="0" sldId="259"/>
        </pc:sldMkLst>
      </pc:sldChg>
      <pc:sldChg chg="del">
        <pc:chgData name="Praveen Namakkal Mohankumar" userId="S::praveenn@uchicago.edu::8059d15b-4f8c-44f0-86d6-597a7b49ae19" providerId="AD" clId="Web-{161A38D1-993F-429E-A610-C0249398D003}" dt="2023-11-30T02:16:30.214" v="11"/>
        <pc:sldMkLst>
          <pc:docMk/>
          <pc:sldMk cId="0" sldId="263"/>
        </pc:sldMkLst>
      </pc:sldChg>
      <pc:sldChg chg="del">
        <pc:chgData name="Praveen Namakkal Mohankumar" userId="S::praveenn@uchicago.edu::8059d15b-4f8c-44f0-86d6-597a7b49ae19" providerId="AD" clId="Web-{161A38D1-993F-429E-A610-C0249398D003}" dt="2023-11-30T02:16:28.980" v="6"/>
        <pc:sldMkLst>
          <pc:docMk/>
          <pc:sldMk cId="0" sldId="268"/>
        </pc:sldMkLst>
      </pc:sldChg>
      <pc:sldChg chg="del">
        <pc:chgData name="Praveen Namakkal Mohankumar" userId="S::praveenn@uchicago.edu::8059d15b-4f8c-44f0-86d6-597a7b49ae19" providerId="AD" clId="Web-{161A38D1-993F-429E-A610-C0249398D003}" dt="2023-11-30T02:16:28.730" v="5"/>
        <pc:sldMkLst>
          <pc:docMk/>
          <pc:sldMk cId="0" sldId="269"/>
        </pc:sldMkLst>
      </pc:sldChg>
      <pc:sldChg chg="del">
        <pc:chgData name="Praveen Namakkal Mohankumar" userId="S::praveenn@uchicago.edu::8059d15b-4f8c-44f0-86d6-597a7b49ae19" providerId="AD" clId="Web-{161A38D1-993F-429E-A610-C0249398D003}" dt="2023-11-30T02:16:28.730" v="4"/>
        <pc:sldMkLst>
          <pc:docMk/>
          <pc:sldMk cId="0" sldId="270"/>
        </pc:sldMkLst>
      </pc:sldChg>
      <pc:sldChg chg="del">
        <pc:chgData name="Praveen Namakkal Mohankumar" userId="S::praveenn@uchicago.edu::8059d15b-4f8c-44f0-86d6-597a7b49ae19" providerId="AD" clId="Web-{161A38D1-993F-429E-A610-C0249398D003}" dt="2023-11-30T02:16:27.855" v="2"/>
        <pc:sldMkLst>
          <pc:docMk/>
          <pc:sldMk cId="0" sldId="272"/>
        </pc:sldMkLst>
      </pc:sldChg>
      <pc:sldChg chg="del">
        <pc:chgData name="Praveen Namakkal Mohankumar" userId="S::praveenn@uchicago.edu::8059d15b-4f8c-44f0-86d6-597a7b49ae19" providerId="AD" clId="Web-{161A38D1-993F-429E-A610-C0249398D003}" dt="2023-11-30T02:16:39.856" v="20"/>
        <pc:sldMkLst>
          <pc:docMk/>
          <pc:sldMk cId="0" sldId="273"/>
        </pc:sldMkLst>
      </pc:sldChg>
      <pc:sldChg chg="del">
        <pc:chgData name="Praveen Namakkal Mohankumar" userId="S::praveenn@uchicago.edu::8059d15b-4f8c-44f0-86d6-597a7b49ae19" providerId="AD" clId="Web-{161A38D1-993F-429E-A610-C0249398D003}" dt="2023-11-30T02:16:39.856" v="19"/>
        <pc:sldMkLst>
          <pc:docMk/>
          <pc:sldMk cId="0" sldId="274"/>
        </pc:sldMkLst>
      </pc:sldChg>
      <pc:sldChg chg="del">
        <pc:chgData name="Praveen Namakkal Mohankumar" userId="S::praveenn@uchicago.edu::8059d15b-4f8c-44f0-86d6-597a7b49ae19" providerId="AD" clId="Web-{161A38D1-993F-429E-A610-C0249398D003}" dt="2023-11-30T02:16:31.683" v="18"/>
        <pc:sldMkLst>
          <pc:docMk/>
          <pc:sldMk cId="0" sldId="285"/>
        </pc:sldMkLst>
      </pc:sldChg>
      <pc:sldChg chg="del">
        <pc:chgData name="Praveen Namakkal Mohankumar" userId="S::praveenn@uchicago.edu::8059d15b-4f8c-44f0-86d6-597a7b49ae19" providerId="AD" clId="Web-{161A38D1-993F-429E-A610-C0249398D003}" dt="2023-11-30T02:16:31.464" v="16"/>
        <pc:sldMkLst>
          <pc:docMk/>
          <pc:sldMk cId="0" sldId="286"/>
        </pc:sldMkLst>
      </pc:sldChg>
      <pc:sldChg chg="del">
        <pc:chgData name="Praveen Namakkal Mohankumar" userId="S::praveenn@uchicago.edu::8059d15b-4f8c-44f0-86d6-597a7b49ae19" providerId="AD" clId="Web-{161A38D1-993F-429E-A610-C0249398D003}" dt="2023-11-30T02:16:30.886" v="14"/>
        <pc:sldMkLst>
          <pc:docMk/>
          <pc:sldMk cId="0" sldId="287"/>
        </pc:sldMkLst>
      </pc:sldChg>
      <pc:sldChg chg="del">
        <pc:chgData name="Praveen Namakkal Mohankumar" userId="S::praveenn@uchicago.edu::8059d15b-4f8c-44f0-86d6-597a7b49ae19" providerId="AD" clId="Web-{161A38D1-993F-429E-A610-C0249398D003}" dt="2023-11-30T02:16:30.527" v="13"/>
        <pc:sldMkLst>
          <pc:docMk/>
          <pc:sldMk cId="0" sldId="288"/>
        </pc:sldMkLst>
      </pc:sldChg>
      <pc:sldChg chg="del">
        <pc:chgData name="Praveen Namakkal Mohankumar" userId="S::praveenn@uchicago.edu::8059d15b-4f8c-44f0-86d6-597a7b49ae19" providerId="AD" clId="Web-{161A38D1-993F-429E-A610-C0249398D003}" dt="2023-11-30T02:16:30.480" v="12"/>
        <pc:sldMkLst>
          <pc:docMk/>
          <pc:sldMk cId="0" sldId="289"/>
        </pc:sldMkLst>
      </pc:sldChg>
      <pc:sldChg chg="del">
        <pc:chgData name="Praveen Namakkal Mohankumar" userId="S::praveenn@uchicago.edu::8059d15b-4f8c-44f0-86d6-597a7b49ae19" providerId="AD" clId="Web-{161A38D1-993F-429E-A610-C0249398D003}" dt="2023-11-30T02:16:30.105" v="10"/>
        <pc:sldMkLst>
          <pc:docMk/>
          <pc:sldMk cId="0" sldId="290"/>
        </pc:sldMkLst>
      </pc:sldChg>
      <pc:sldChg chg="del">
        <pc:chgData name="Praveen Namakkal Mohankumar" userId="S::praveenn@uchicago.edu::8059d15b-4f8c-44f0-86d6-597a7b49ae19" providerId="AD" clId="Web-{161A38D1-993F-429E-A610-C0249398D003}" dt="2023-11-30T02:16:29.792" v="9"/>
        <pc:sldMkLst>
          <pc:docMk/>
          <pc:sldMk cId="0" sldId="291"/>
        </pc:sldMkLst>
      </pc:sldChg>
      <pc:sldChg chg="del">
        <pc:chgData name="Praveen Namakkal Mohankumar" userId="S::praveenn@uchicago.edu::8059d15b-4f8c-44f0-86d6-597a7b49ae19" providerId="AD" clId="Web-{161A38D1-993F-429E-A610-C0249398D003}" dt="2023-11-30T02:16:29.449" v="8"/>
        <pc:sldMkLst>
          <pc:docMk/>
          <pc:sldMk cId="0" sldId="292"/>
        </pc:sldMkLst>
      </pc:sldChg>
      <pc:sldChg chg="del">
        <pc:chgData name="Praveen Namakkal Mohankumar" userId="S::praveenn@uchicago.edu::8059d15b-4f8c-44f0-86d6-597a7b49ae19" providerId="AD" clId="Web-{161A38D1-993F-429E-A610-C0249398D003}" dt="2023-11-30T02:16:29.152" v="7"/>
        <pc:sldMkLst>
          <pc:docMk/>
          <pc:sldMk cId="0" sldId="293"/>
        </pc:sldMkLst>
      </pc:sldChg>
      <pc:sldChg chg="del">
        <pc:chgData name="Praveen Namakkal Mohankumar" userId="S::praveenn@uchicago.edu::8059d15b-4f8c-44f0-86d6-597a7b49ae19" providerId="AD" clId="Web-{161A38D1-993F-429E-A610-C0249398D003}" dt="2023-11-30T02:16:28.699" v="3"/>
        <pc:sldMkLst>
          <pc:docMk/>
          <pc:sldMk cId="0" sldId="294"/>
        </pc:sldMkLst>
      </pc:sldChg>
      <pc:sldChg chg="del">
        <pc:chgData name="Praveen Namakkal Mohankumar" userId="S::praveenn@uchicago.edu::8059d15b-4f8c-44f0-86d6-597a7b49ae19" providerId="AD" clId="Web-{161A38D1-993F-429E-A610-C0249398D003}" dt="2023-11-30T02:16:31.511" v="17"/>
        <pc:sldMkLst>
          <pc:docMk/>
          <pc:sldMk cId="628299254" sldId="296"/>
        </pc:sldMkLst>
      </pc:sldChg>
      <pc:sldChg chg="del">
        <pc:chgData name="Praveen Namakkal Mohankumar" userId="S::praveenn@uchicago.edu::8059d15b-4f8c-44f0-86d6-597a7b49ae19" providerId="AD" clId="Web-{161A38D1-993F-429E-A610-C0249398D003}" dt="2023-11-30T02:15:30.945" v="0"/>
        <pc:sldMkLst>
          <pc:docMk/>
          <pc:sldMk cId="99334129" sldId="8239"/>
        </pc:sldMkLst>
      </pc:sldChg>
    </pc:docChg>
  </pc:docChgLst>
  <pc:docChgLst>
    <pc:chgData name="Yangze Lian" userId="S::yangzel@uchicago.edu::91b49c91-5eac-486b-b38a-bfcd165457bc" providerId="AD" clId="Web-{230C769A-0463-444E-A037-6568C617C77F}"/>
    <pc:docChg chg="modSld">
      <pc:chgData name="Yangze Lian" userId="S::yangzel@uchicago.edu::91b49c91-5eac-486b-b38a-bfcd165457bc" providerId="AD" clId="Web-{230C769A-0463-444E-A037-6568C617C77F}" dt="2023-11-28T22:01:39.837" v="6" actId="1076"/>
      <pc:docMkLst>
        <pc:docMk/>
      </pc:docMkLst>
      <pc:sldChg chg="delSp modSp">
        <pc:chgData name="Yangze Lian" userId="S::yangzel@uchicago.edu::91b49c91-5eac-486b-b38a-bfcd165457bc" providerId="AD" clId="Web-{230C769A-0463-444E-A037-6568C617C77F}" dt="2023-11-28T22:01:39.837" v="6" actId="1076"/>
        <pc:sldMkLst>
          <pc:docMk/>
          <pc:sldMk cId="0" sldId="271"/>
        </pc:sldMkLst>
        <pc:spChg chg="del topLvl">
          <ac:chgData name="Yangze Lian" userId="S::yangzel@uchicago.edu::91b49c91-5eac-486b-b38a-bfcd165457bc" providerId="AD" clId="Web-{230C769A-0463-444E-A037-6568C617C77F}" dt="2023-11-28T22:01:04.054" v="3"/>
          <ac:spMkLst>
            <pc:docMk/>
            <pc:sldMk cId="0" sldId="271"/>
            <ac:spMk id="53" creationId="{8D3B041F-6A27-1842-425B-A52D43F96759}"/>
          </ac:spMkLst>
        </pc:spChg>
        <pc:grpChg chg="del">
          <ac:chgData name="Yangze Lian" userId="S::yangzel@uchicago.edu::91b49c91-5eac-486b-b38a-bfcd165457bc" providerId="AD" clId="Web-{230C769A-0463-444E-A037-6568C617C77F}" dt="2023-11-28T22:01:04.054" v="3"/>
          <ac:grpSpMkLst>
            <pc:docMk/>
            <pc:sldMk cId="0" sldId="271"/>
            <ac:grpSpMk id="52" creationId="{E7A59814-8540-EED7-7D41-036B0A899D5A}"/>
          </ac:grpSpMkLst>
        </pc:grpChg>
        <pc:picChg chg="mod">
          <ac:chgData name="Yangze Lian" userId="S::yangzel@uchicago.edu::91b49c91-5eac-486b-b38a-bfcd165457bc" providerId="AD" clId="Web-{230C769A-0463-444E-A037-6568C617C77F}" dt="2023-11-28T22:01:39.837" v="6" actId="1076"/>
          <ac:picMkLst>
            <pc:docMk/>
            <pc:sldMk cId="0" sldId="271"/>
            <ac:picMk id="9" creationId="{396F6BB8-5B26-DAE1-F293-0E1BE146B5AA}"/>
          </ac:picMkLst>
        </pc:picChg>
      </pc:sldChg>
    </pc:docChg>
  </pc:docChgLst>
  <pc:docChgLst>
    <pc:chgData name="Yiwen Song" userId="S::ysong64@uchicago.edu::facb385f-c87f-4c4b-9d46-8fc59bab364f" providerId="AD" clId="Web-{94530194-2AB7-4BE2-B192-D6C5C5D575D5}"/>
    <pc:docChg chg="modSld">
      <pc:chgData name="Yiwen Song" userId="S::ysong64@uchicago.edu::facb385f-c87f-4c4b-9d46-8fc59bab364f" providerId="AD" clId="Web-{94530194-2AB7-4BE2-B192-D6C5C5D575D5}" dt="2023-11-28T02:33:34.309" v="1" actId="1076"/>
      <pc:docMkLst>
        <pc:docMk/>
      </pc:docMkLst>
      <pc:sldChg chg="modSp">
        <pc:chgData name="Yiwen Song" userId="S::ysong64@uchicago.edu::facb385f-c87f-4c4b-9d46-8fc59bab364f" providerId="AD" clId="Web-{94530194-2AB7-4BE2-B192-D6C5C5D575D5}" dt="2023-11-28T02:33:34.309" v="1" actId="1076"/>
        <pc:sldMkLst>
          <pc:docMk/>
          <pc:sldMk cId="0" sldId="271"/>
        </pc:sldMkLst>
        <pc:spChg chg="mod">
          <ac:chgData name="Yiwen Song" userId="S::ysong64@uchicago.edu::facb385f-c87f-4c4b-9d46-8fc59bab364f" providerId="AD" clId="Web-{94530194-2AB7-4BE2-B192-D6C5C5D575D5}" dt="2023-11-28T02:33:34.309" v="1" actId="1076"/>
          <ac:spMkLst>
            <pc:docMk/>
            <pc:sldMk cId="0" sldId="271"/>
            <ac:spMk id="60" creationId="{F330E247-F679-F8F4-2C37-048D7789F16A}"/>
          </ac:spMkLst>
        </pc:spChg>
      </pc:sldChg>
    </pc:docChg>
  </pc:docChgLst>
  <pc:docChgLst>
    <pc:chgData name="Syed Muhammad Hasan Zaidi" userId="S::zaidi@uchicago.edu::db171810-ac66-476e-a3d7-4d30e3589166" providerId="AD" clId="Web-{E03B26ED-A1E0-4500-8318-19B09AC7F0FC}"/>
    <pc:docChg chg="modSld">
      <pc:chgData name="Syed Muhammad Hasan Zaidi" userId="S::zaidi@uchicago.edu::db171810-ac66-476e-a3d7-4d30e3589166" providerId="AD" clId="Web-{E03B26ED-A1E0-4500-8318-19B09AC7F0FC}" dt="2023-11-30T17:44:30.542" v="373"/>
      <pc:docMkLst>
        <pc:docMk/>
      </pc:docMkLst>
      <pc:sldChg chg="modSp">
        <pc:chgData name="Syed Muhammad Hasan Zaidi" userId="S::zaidi@uchicago.edu::db171810-ac66-476e-a3d7-4d30e3589166" providerId="AD" clId="Web-{E03B26ED-A1E0-4500-8318-19B09AC7F0FC}" dt="2023-11-30T17:44:30.542" v="373"/>
        <pc:sldMkLst>
          <pc:docMk/>
          <pc:sldMk cId="0" sldId="274"/>
        </pc:sldMkLst>
        <pc:graphicFrameChg chg="mod modGraphic">
          <ac:chgData name="Syed Muhammad Hasan Zaidi" userId="S::zaidi@uchicago.edu::db171810-ac66-476e-a3d7-4d30e3589166" providerId="AD" clId="Web-{E03B26ED-A1E0-4500-8318-19B09AC7F0FC}" dt="2023-11-30T17:44:30.542" v="373"/>
          <ac:graphicFrameMkLst>
            <pc:docMk/>
            <pc:sldMk cId="0" sldId="274"/>
            <ac:graphicFrameMk id="3" creationId="{00000000-0000-0000-0000-000000000000}"/>
          </ac:graphicFrameMkLst>
        </pc:graphicFrameChg>
      </pc:sldChg>
    </pc:docChg>
  </pc:docChgLst>
  <pc:docChgLst>
    <pc:chgData name="Mitali Dighe" userId="S::mitalivipin@uchicago.edu::5978b2ad-29e2-46cf-8341-ed492c89b1f1" providerId="AD" clId="Web-{0AE58558-3114-2118-7FCE-EB43A471C31D}"/>
    <pc:docChg chg="addSld delSld modSld modSection">
      <pc:chgData name="Mitali Dighe" userId="S::mitalivipin@uchicago.edu::5978b2ad-29e2-46cf-8341-ed492c89b1f1" providerId="AD" clId="Web-{0AE58558-3114-2118-7FCE-EB43A471C31D}" dt="2023-11-30T18:33:41.588" v="1256" actId="20577"/>
      <pc:docMkLst>
        <pc:docMk/>
      </pc:docMkLst>
      <pc:sldChg chg="addSp delSp modSp">
        <pc:chgData name="Mitali Dighe" userId="S::mitalivipin@uchicago.edu::5978b2ad-29e2-46cf-8341-ed492c89b1f1" providerId="AD" clId="Web-{0AE58558-3114-2118-7FCE-EB43A471C31D}" dt="2023-11-30T18:24:07.121" v="1176" actId="1076"/>
        <pc:sldMkLst>
          <pc:docMk/>
          <pc:sldMk cId="0" sldId="271"/>
        </pc:sldMkLst>
        <pc:spChg chg="del">
          <ac:chgData name="Mitali Dighe" userId="S::mitalivipin@uchicago.edu::5978b2ad-29e2-46cf-8341-ed492c89b1f1" providerId="AD" clId="Web-{0AE58558-3114-2118-7FCE-EB43A471C31D}" dt="2023-11-30T18:22:18.415" v="1171"/>
          <ac:spMkLst>
            <pc:docMk/>
            <pc:sldMk cId="0" sldId="271"/>
            <ac:spMk id="8" creationId="{CBBD56E0-1219-1C97-1BE0-C25949FBFB01}"/>
          </ac:spMkLst>
        </pc:spChg>
        <pc:grpChg chg="del">
          <ac:chgData name="Mitali Dighe" userId="S::mitalivipin@uchicago.edu::5978b2ad-29e2-46cf-8341-ed492c89b1f1" providerId="AD" clId="Web-{0AE58558-3114-2118-7FCE-EB43A471C31D}" dt="2023-11-30T18:22:20.040" v="1172"/>
          <ac:grpSpMkLst>
            <pc:docMk/>
            <pc:sldMk cId="0" sldId="271"/>
            <ac:grpSpMk id="73" creationId="{151E7CD5-C030-20D1-040B-375316030C3C}"/>
          </ac:grpSpMkLst>
        </pc:grpChg>
        <pc:picChg chg="add del mod">
          <ac:chgData name="Mitali Dighe" userId="S::mitalivipin@uchicago.edu::5978b2ad-29e2-46cf-8341-ed492c89b1f1" providerId="AD" clId="Web-{0AE58558-3114-2118-7FCE-EB43A471C31D}" dt="2023-11-30T18:23:04.870" v="1174"/>
          <ac:picMkLst>
            <pc:docMk/>
            <pc:sldMk cId="0" sldId="271"/>
            <ac:picMk id="11" creationId="{51A8C1D9-3DAB-8894-8C9F-8D64F3F19B4D}"/>
          </ac:picMkLst>
        </pc:picChg>
        <pc:picChg chg="add mod">
          <ac:chgData name="Mitali Dighe" userId="S::mitalivipin@uchicago.edu::5978b2ad-29e2-46cf-8341-ed492c89b1f1" providerId="AD" clId="Web-{0AE58558-3114-2118-7FCE-EB43A471C31D}" dt="2023-11-30T18:24:07.121" v="1176" actId="1076"/>
          <ac:picMkLst>
            <pc:docMk/>
            <pc:sldMk cId="0" sldId="271"/>
            <ac:picMk id="12" creationId="{07DD59A0-21AF-43D8-D052-F6517842804B}"/>
          </ac:picMkLst>
        </pc:picChg>
      </pc:sldChg>
      <pc:sldChg chg="addSp modSp">
        <pc:chgData name="Mitali Dighe" userId="S::mitalivipin@uchicago.edu::5978b2ad-29e2-46cf-8341-ed492c89b1f1" providerId="AD" clId="Web-{0AE58558-3114-2118-7FCE-EB43A471C31D}" dt="2023-11-30T17:14:19.377" v="978" actId="1076"/>
        <pc:sldMkLst>
          <pc:docMk/>
          <pc:sldMk cId="0" sldId="283"/>
        </pc:sldMkLst>
        <pc:spChg chg="add mod">
          <ac:chgData name="Mitali Dighe" userId="S::mitalivipin@uchicago.edu::5978b2ad-29e2-46cf-8341-ed492c89b1f1" providerId="AD" clId="Web-{0AE58558-3114-2118-7FCE-EB43A471C31D}" dt="2023-11-30T17:14:19.377" v="978" actId="1076"/>
          <ac:spMkLst>
            <pc:docMk/>
            <pc:sldMk cId="0" sldId="283"/>
            <ac:spMk id="8" creationId="{4C547049-E84A-74D8-F111-60D6B71F7D1C}"/>
          </ac:spMkLst>
        </pc:spChg>
      </pc:sldChg>
      <pc:sldChg chg="modSp">
        <pc:chgData name="Mitali Dighe" userId="S::mitalivipin@uchicago.edu::5978b2ad-29e2-46cf-8341-ed492c89b1f1" providerId="AD" clId="Web-{0AE58558-3114-2118-7FCE-EB43A471C31D}" dt="2023-11-30T16:57:19.363" v="643" actId="20577"/>
        <pc:sldMkLst>
          <pc:docMk/>
          <pc:sldMk cId="1356947849" sldId="303"/>
        </pc:sldMkLst>
        <pc:spChg chg="mod">
          <ac:chgData name="Mitali Dighe" userId="S::mitalivipin@uchicago.edu::5978b2ad-29e2-46cf-8341-ed492c89b1f1" providerId="AD" clId="Web-{0AE58558-3114-2118-7FCE-EB43A471C31D}" dt="2023-11-30T16:57:19.363" v="643" actId="20577"/>
          <ac:spMkLst>
            <pc:docMk/>
            <pc:sldMk cId="1356947849" sldId="303"/>
            <ac:spMk id="3" creationId="{3497357C-679D-A68B-B581-60C3AF0F3B30}"/>
          </ac:spMkLst>
        </pc:spChg>
      </pc:sldChg>
      <pc:sldChg chg="modSp">
        <pc:chgData name="Mitali Dighe" userId="S::mitalivipin@uchicago.edu::5978b2ad-29e2-46cf-8341-ed492c89b1f1" providerId="AD" clId="Web-{0AE58558-3114-2118-7FCE-EB43A471C31D}" dt="2023-11-30T18:26:52.328" v="1181" actId="1076"/>
        <pc:sldMkLst>
          <pc:docMk/>
          <pc:sldMk cId="2694797463" sldId="304"/>
        </pc:sldMkLst>
        <pc:spChg chg="mod">
          <ac:chgData name="Mitali Dighe" userId="S::mitalivipin@uchicago.edu::5978b2ad-29e2-46cf-8341-ed492c89b1f1" providerId="AD" clId="Web-{0AE58558-3114-2118-7FCE-EB43A471C31D}" dt="2023-11-30T18:26:52.328" v="1181" actId="1076"/>
          <ac:spMkLst>
            <pc:docMk/>
            <pc:sldMk cId="2694797463" sldId="304"/>
            <ac:spMk id="6" creationId="{F5F1100E-BD47-8221-8DC9-2767AFC30D65}"/>
          </ac:spMkLst>
        </pc:spChg>
      </pc:sldChg>
      <pc:sldChg chg="addSp delSp modSp">
        <pc:chgData name="Mitali Dighe" userId="S::mitalivipin@uchicago.edu::5978b2ad-29e2-46cf-8341-ed492c89b1f1" providerId="AD" clId="Web-{0AE58558-3114-2118-7FCE-EB43A471C31D}" dt="2023-11-30T17:20:23.950" v="1072" actId="20577"/>
        <pc:sldMkLst>
          <pc:docMk/>
          <pc:sldMk cId="386676154" sldId="305"/>
        </pc:sldMkLst>
        <pc:spChg chg="mod">
          <ac:chgData name="Mitali Dighe" userId="S::mitalivipin@uchicago.edu::5978b2ad-29e2-46cf-8341-ed492c89b1f1" providerId="AD" clId="Web-{0AE58558-3114-2118-7FCE-EB43A471C31D}" dt="2023-11-30T16:28:20.532" v="372" actId="1076"/>
          <ac:spMkLst>
            <pc:docMk/>
            <pc:sldMk cId="386676154" sldId="305"/>
            <ac:spMk id="4" creationId="{2123AE4C-ACD7-D1C6-24A0-FECD3EDC1809}"/>
          </ac:spMkLst>
        </pc:spChg>
        <pc:spChg chg="mod">
          <ac:chgData name="Mitali Dighe" userId="S::mitalivipin@uchicago.edu::5978b2ad-29e2-46cf-8341-ed492c89b1f1" providerId="AD" clId="Web-{0AE58558-3114-2118-7FCE-EB43A471C31D}" dt="2023-11-30T16:20:59.332" v="235" actId="20577"/>
          <ac:spMkLst>
            <pc:docMk/>
            <pc:sldMk cId="386676154" sldId="305"/>
            <ac:spMk id="7" creationId="{81076770-9E82-F143-138D-6AFD15FB1CFA}"/>
          </ac:spMkLst>
        </pc:spChg>
        <pc:spChg chg="mod">
          <ac:chgData name="Mitali Dighe" userId="S::mitalivipin@uchicago.edu::5978b2ad-29e2-46cf-8341-ed492c89b1f1" providerId="AD" clId="Web-{0AE58558-3114-2118-7FCE-EB43A471C31D}" dt="2023-11-30T17:08:39.305" v="944" actId="1076"/>
          <ac:spMkLst>
            <pc:docMk/>
            <pc:sldMk cId="386676154" sldId="305"/>
            <ac:spMk id="8" creationId="{CB173C2A-9A4D-2156-F8CA-7D750CD89594}"/>
          </ac:spMkLst>
        </pc:spChg>
        <pc:spChg chg="add mod">
          <ac:chgData name="Mitali Dighe" userId="S::mitalivipin@uchicago.edu::5978b2ad-29e2-46cf-8341-ed492c89b1f1" providerId="AD" clId="Web-{0AE58558-3114-2118-7FCE-EB43A471C31D}" dt="2023-11-30T17:20:23.950" v="1072" actId="20577"/>
          <ac:spMkLst>
            <pc:docMk/>
            <pc:sldMk cId="386676154" sldId="305"/>
            <ac:spMk id="10" creationId="{FE4DE5D4-7CAA-FDDD-B7E1-81686C8B28C1}"/>
          </ac:spMkLst>
        </pc:spChg>
        <pc:graphicFrameChg chg="mod modGraphic">
          <ac:chgData name="Mitali Dighe" userId="S::mitalivipin@uchicago.edu::5978b2ad-29e2-46cf-8341-ed492c89b1f1" providerId="AD" clId="Web-{0AE58558-3114-2118-7FCE-EB43A471C31D}" dt="2023-11-30T17:08:21.539" v="940" actId="1076"/>
          <ac:graphicFrameMkLst>
            <pc:docMk/>
            <pc:sldMk cId="386676154" sldId="305"/>
            <ac:graphicFrameMk id="13" creationId="{A81430EE-B806-79A7-9B9E-8603A15D8563}"/>
          </ac:graphicFrameMkLst>
        </pc:graphicFrameChg>
        <pc:picChg chg="del">
          <ac:chgData name="Mitali Dighe" userId="S::mitalivipin@uchicago.edu::5978b2ad-29e2-46cf-8341-ed492c89b1f1" providerId="AD" clId="Web-{0AE58558-3114-2118-7FCE-EB43A471C31D}" dt="2023-11-30T15:34:07.900" v="0"/>
          <ac:picMkLst>
            <pc:docMk/>
            <pc:sldMk cId="386676154" sldId="305"/>
            <ac:picMk id="8" creationId="{FCE4A894-914B-EEA7-DAB3-0FAE8E835516}"/>
          </ac:picMkLst>
        </pc:picChg>
        <pc:picChg chg="add mod modCrop">
          <ac:chgData name="Mitali Dighe" userId="S::mitalivipin@uchicago.edu::5978b2ad-29e2-46cf-8341-ed492c89b1f1" providerId="AD" clId="Web-{0AE58558-3114-2118-7FCE-EB43A471C31D}" dt="2023-11-30T17:08:24.070" v="941" actId="1076"/>
          <ac:picMkLst>
            <pc:docMk/>
            <pc:sldMk cId="386676154" sldId="305"/>
            <ac:picMk id="9" creationId="{27A1C028-3974-1491-D0C9-FACA6A71EEB9}"/>
          </ac:picMkLst>
        </pc:picChg>
      </pc:sldChg>
      <pc:sldChg chg="addSp delSp modSp">
        <pc:chgData name="Mitali Dighe" userId="S::mitalivipin@uchicago.edu::5978b2ad-29e2-46cf-8341-ed492c89b1f1" providerId="AD" clId="Web-{0AE58558-3114-2118-7FCE-EB43A471C31D}" dt="2023-11-30T18:33:41.588" v="1256" actId="20577"/>
        <pc:sldMkLst>
          <pc:docMk/>
          <pc:sldMk cId="4251097534" sldId="306"/>
        </pc:sldMkLst>
        <pc:spChg chg="mod">
          <ac:chgData name="Mitali Dighe" userId="S::mitalivipin@uchicago.edu::5978b2ad-29e2-46cf-8341-ed492c89b1f1" providerId="AD" clId="Web-{0AE58558-3114-2118-7FCE-EB43A471C31D}" dt="2023-11-30T18:33:41.588" v="1256" actId="20577"/>
          <ac:spMkLst>
            <pc:docMk/>
            <pc:sldMk cId="4251097534" sldId="306"/>
            <ac:spMk id="3" creationId="{3EA17F4D-809C-FB5D-2B77-5F5FF08FA7F0}"/>
          </ac:spMkLst>
        </pc:spChg>
        <pc:spChg chg="mod">
          <ac:chgData name="Mitali Dighe" userId="S::mitalivipin@uchicago.edu::5978b2ad-29e2-46cf-8341-ed492c89b1f1" providerId="AD" clId="Web-{0AE58558-3114-2118-7FCE-EB43A471C31D}" dt="2023-11-30T16:59:26.461" v="671" actId="1076"/>
          <ac:spMkLst>
            <pc:docMk/>
            <pc:sldMk cId="4251097534" sldId="306"/>
            <ac:spMk id="4" creationId="{2123AE4C-ACD7-D1C6-24A0-FECD3EDC1809}"/>
          </ac:spMkLst>
        </pc:spChg>
        <pc:spChg chg="mod">
          <ac:chgData name="Mitali Dighe" userId="S::mitalivipin@uchicago.edu::5978b2ad-29e2-46cf-8341-ed492c89b1f1" providerId="AD" clId="Web-{0AE58558-3114-2118-7FCE-EB43A471C31D}" dt="2023-11-30T18:27:29.095" v="1195" actId="20577"/>
          <ac:spMkLst>
            <pc:docMk/>
            <pc:sldMk cId="4251097534" sldId="306"/>
            <ac:spMk id="7" creationId="{81076770-9E82-F143-138D-6AFD15FB1CFA}"/>
          </ac:spMkLst>
        </pc:spChg>
        <pc:spChg chg="mod">
          <ac:chgData name="Mitali Dighe" userId="S::mitalivipin@uchicago.edu::5978b2ad-29e2-46cf-8341-ed492c89b1f1" providerId="AD" clId="Web-{0AE58558-3114-2118-7FCE-EB43A471C31D}" dt="2023-11-30T16:57:42.333" v="645" actId="1076"/>
          <ac:spMkLst>
            <pc:docMk/>
            <pc:sldMk cId="4251097534" sldId="306"/>
            <ac:spMk id="8" creationId="{52A2EDD5-7B21-556D-5034-7F5BF6D3BC5E}"/>
          </ac:spMkLst>
        </pc:spChg>
        <pc:spChg chg="mod">
          <ac:chgData name="Mitali Dighe" userId="S::mitalivipin@uchicago.edu::5978b2ad-29e2-46cf-8341-ed492c89b1f1" providerId="AD" clId="Web-{0AE58558-3114-2118-7FCE-EB43A471C31D}" dt="2023-11-30T16:57:39.598" v="644" actId="1076"/>
          <ac:spMkLst>
            <pc:docMk/>
            <pc:sldMk cId="4251097534" sldId="306"/>
            <ac:spMk id="10" creationId="{6CC2924B-E2CA-A378-0754-2CD8E60516E2}"/>
          </ac:spMkLst>
        </pc:spChg>
        <pc:spChg chg="mod">
          <ac:chgData name="Mitali Dighe" userId="S::mitalivipin@uchicago.edu::5978b2ad-29e2-46cf-8341-ed492c89b1f1" providerId="AD" clId="Web-{0AE58558-3114-2118-7FCE-EB43A471C31D}" dt="2023-11-30T16:59:31.148" v="672" actId="1076"/>
          <ac:spMkLst>
            <pc:docMk/>
            <pc:sldMk cId="4251097534" sldId="306"/>
            <ac:spMk id="13" creationId="{BC1A6593-90DF-F53A-F28B-841B847E3979}"/>
          </ac:spMkLst>
        </pc:spChg>
        <pc:picChg chg="add del mod">
          <ac:chgData name="Mitali Dighe" userId="S::mitalivipin@uchicago.edu::5978b2ad-29e2-46cf-8341-ed492c89b1f1" providerId="AD" clId="Web-{0AE58558-3114-2118-7FCE-EB43A471C31D}" dt="2023-11-30T17:01:30.074" v="678"/>
          <ac:picMkLst>
            <pc:docMk/>
            <pc:sldMk cId="4251097534" sldId="306"/>
            <ac:picMk id="15" creationId="{0749A8A7-7D1B-034A-B48F-E0E0B53FBD80}"/>
          </ac:picMkLst>
        </pc:picChg>
        <pc:cxnChg chg="add mod">
          <ac:chgData name="Mitali Dighe" userId="S::mitalivipin@uchicago.edu::5978b2ad-29e2-46cf-8341-ed492c89b1f1" providerId="AD" clId="Web-{0AE58558-3114-2118-7FCE-EB43A471C31D}" dt="2023-11-30T16:58:27.756" v="653" actId="14100"/>
          <ac:cxnSpMkLst>
            <pc:docMk/>
            <pc:sldMk cId="4251097534" sldId="306"/>
            <ac:cxnSpMk id="5" creationId="{3FC4C4C9-94C4-1662-1597-EE10C1895E5A}"/>
          </ac:cxnSpMkLst>
        </pc:cxnChg>
        <pc:cxnChg chg="add mod">
          <ac:chgData name="Mitali Dighe" userId="S::mitalivipin@uchicago.edu::5978b2ad-29e2-46cf-8341-ed492c89b1f1" providerId="AD" clId="Web-{0AE58558-3114-2118-7FCE-EB43A471C31D}" dt="2023-11-30T16:58:46.350" v="660" actId="1076"/>
          <ac:cxnSpMkLst>
            <pc:docMk/>
            <pc:sldMk cId="4251097534" sldId="306"/>
            <ac:cxnSpMk id="9" creationId="{559507D9-601F-69BB-5DC2-11102189C8CF}"/>
          </ac:cxnSpMkLst>
        </pc:cxnChg>
        <pc:cxnChg chg="add mod">
          <ac:chgData name="Mitali Dighe" userId="S::mitalivipin@uchicago.edu::5978b2ad-29e2-46cf-8341-ed492c89b1f1" providerId="AD" clId="Web-{0AE58558-3114-2118-7FCE-EB43A471C31D}" dt="2023-11-30T16:59:22.007" v="669" actId="1076"/>
          <ac:cxnSpMkLst>
            <pc:docMk/>
            <pc:sldMk cId="4251097534" sldId="306"/>
            <ac:cxnSpMk id="14" creationId="{FBF9DE90-374C-AA4E-2552-E79992F8D636}"/>
          </ac:cxnSpMkLst>
        </pc:cxnChg>
      </pc:sldChg>
      <pc:sldChg chg="modSp">
        <pc:chgData name="Mitali Dighe" userId="S::mitalivipin@uchicago.edu::5978b2ad-29e2-46cf-8341-ed492c89b1f1" providerId="AD" clId="Web-{0AE58558-3114-2118-7FCE-EB43A471C31D}" dt="2023-11-30T17:25:01.239" v="1170" actId="1076"/>
        <pc:sldMkLst>
          <pc:docMk/>
          <pc:sldMk cId="428292811" sldId="8243"/>
        </pc:sldMkLst>
        <pc:spChg chg="mod">
          <ac:chgData name="Mitali Dighe" userId="S::mitalivipin@uchicago.edu::5978b2ad-29e2-46cf-8341-ed492c89b1f1" providerId="AD" clId="Web-{0AE58558-3114-2118-7FCE-EB43A471C31D}" dt="2023-11-30T17:24:08.847" v="1163" actId="20577"/>
          <ac:spMkLst>
            <pc:docMk/>
            <pc:sldMk cId="428292811" sldId="8243"/>
            <ac:spMk id="11" creationId="{00000000-0000-0000-0000-000000000000}"/>
          </ac:spMkLst>
        </pc:spChg>
        <pc:spChg chg="mod">
          <ac:chgData name="Mitali Dighe" userId="S::mitalivipin@uchicago.edu::5978b2ad-29e2-46cf-8341-ed492c89b1f1" providerId="AD" clId="Web-{0AE58558-3114-2118-7FCE-EB43A471C31D}" dt="2023-11-30T17:25:01.239" v="1170" actId="1076"/>
          <ac:spMkLst>
            <pc:docMk/>
            <pc:sldMk cId="428292811" sldId="8243"/>
            <ac:spMk id="344" creationId="{41E8E906-127C-CF3D-6204-02A680E81919}"/>
          </ac:spMkLst>
        </pc:spChg>
      </pc:sldChg>
      <pc:sldChg chg="modSp">
        <pc:chgData name="Mitali Dighe" userId="S::mitalivipin@uchicago.edu::5978b2ad-29e2-46cf-8341-ed492c89b1f1" providerId="AD" clId="Web-{0AE58558-3114-2118-7FCE-EB43A471C31D}" dt="2023-11-30T17:06:19.269" v="885" actId="20577"/>
        <pc:sldMkLst>
          <pc:docMk/>
          <pc:sldMk cId="1145146639" sldId="8245"/>
        </pc:sldMkLst>
        <pc:spChg chg="mod">
          <ac:chgData name="Mitali Dighe" userId="S::mitalivipin@uchicago.edu::5978b2ad-29e2-46cf-8341-ed492c89b1f1" providerId="AD" clId="Web-{0AE58558-3114-2118-7FCE-EB43A471C31D}" dt="2023-11-30T17:06:19.269" v="885" actId="20577"/>
          <ac:spMkLst>
            <pc:docMk/>
            <pc:sldMk cId="1145146639" sldId="8245"/>
            <ac:spMk id="11" creationId="{00000000-0000-0000-0000-000000000000}"/>
          </ac:spMkLst>
        </pc:spChg>
      </pc:sldChg>
      <pc:sldChg chg="modSp">
        <pc:chgData name="Mitali Dighe" userId="S::mitalivipin@uchicago.edu::5978b2ad-29e2-46cf-8341-ed492c89b1f1" providerId="AD" clId="Web-{0AE58558-3114-2118-7FCE-EB43A471C31D}" dt="2023-11-30T17:06:41.083" v="935" actId="20577"/>
        <pc:sldMkLst>
          <pc:docMk/>
          <pc:sldMk cId="755794147" sldId="8246"/>
        </pc:sldMkLst>
        <pc:spChg chg="mod">
          <ac:chgData name="Mitali Dighe" userId="S::mitalivipin@uchicago.edu::5978b2ad-29e2-46cf-8341-ed492c89b1f1" providerId="AD" clId="Web-{0AE58558-3114-2118-7FCE-EB43A471C31D}" dt="2023-11-30T17:06:41.083" v="935" actId="20577"/>
          <ac:spMkLst>
            <pc:docMk/>
            <pc:sldMk cId="755794147" sldId="8246"/>
            <ac:spMk id="6" creationId="{11963CDA-FB37-6622-F3FB-972398D1A934}"/>
          </ac:spMkLst>
        </pc:spChg>
      </pc:sldChg>
      <pc:sldChg chg="addSp delSp modSp add replId">
        <pc:chgData name="Mitali Dighe" userId="S::mitalivipin@uchicago.edu::5978b2ad-29e2-46cf-8341-ed492c89b1f1" providerId="AD" clId="Web-{0AE58558-3114-2118-7FCE-EB43A471C31D}" dt="2023-11-30T16:56:08.142" v="599" actId="20577"/>
        <pc:sldMkLst>
          <pc:docMk/>
          <pc:sldMk cId="2254175789" sldId="8249"/>
        </pc:sldMkLst>
        <pc:spChg chg="mod">
          <ac:chgData name="Mitali Dighe" userId="S::mitalivipin@uchicago.edu::5978b2ad-29e2-46cf-8341-ed492c89b1f1" providerId="AD" clId="Web-{0AE58558-3114-2118-7FCE-EB43A471C31D}" dt="2023-11-30T16:51:33.463" v="498" actId="1076"/>
          <ac:spMkLst>
            <pc:docMk/>
            <pc:sldMk cId="2254175789" sldId="8249"/>
            <ac:spMk id="4" creationId="{2123AE4C-ACD7-D1C6-24A0-FECD3EDC1809}"/>
          </ac:spMkLst>
        </pc:spChg>
        <pc:spChg chg="add del mod">
          <ac:chgData name="Mitali Dighe" userId="S::mitalivipin@uchicago.edu::5978b2ad-29e2-46cf-8341-ed492c89b1f1" providerId="AD" clId="Web-{0AE58558-3114-2118-7FCE-EB43A471C31D}" dt="2023-11-30T16:53:08.747" v="540"/>
          <ac:spMkLst>
            <pc:docMk/>
            <pc:sldMk cId="2254175789" sldId="8249"/>
            <ac:spMk id="9" creationId="{41FB3E9D-43E0-F953-1C72-6E4E1C359319}"/>
          </ac:spMkLst>
        </pc:spChg>
        <pc:spChg chg="mod">
          <ac:chgData name="Mitali Dighe" userId="S::mitalivipin@uchicago.edu::5978b2ad-29e2-46cf-8341-ed492c89b1f1" providerId="AD" clId="Web-{0AE58558-3114-2118-7FCE-EB43A471C31D}" dt="2023-11-30T16:19:33.001" v="210" actId="20577"/>
          <ac:spMkLst>
            <pc:docMk/>
            <pc:sldMk cId="2254175789" sldId="8249"/>
            <ac:spMk id="11" creationId="{00000000-0000-0000-0000-000000000000}"/>
          </ac:spMkLst>
        </pc:spChg>
        <pc:spChg chg="del mod ord">
          <ac:chgData name="Mitali Dighe" userId="S::mitalivipin@uchicago.edu::5978b2ad-29e2-46cf-8341-ed492c89b1f1" providerId="AD" clId="Web-{0AE58558-3114-2118-7FCE-EB43A471C31D}" dt="2023-11-30T16:17:51.998" v="197"/>
          <ac:spMkLst>
            <pc:docMk/>
            <pc:sldMk cId="2254175789" sldId="8249"/>
            <ac:spMk id="14" creationId="{A6B4E17B-4DB8-6243-DE40-CFB5A20811B5}"/>
          </ac:spMkLst>
        </pc:spChg>
        <pc:spChg chg="add del mod ord">
          <ac:chgData name="Mitali Dighe" userId="S::mitalivipin@uchicago.edu::5978b2ad-29e2-46cf-8341-ed492c89b1f1" providerId="AD" clId="Web-{0AE58558-3114-2118-7FCE-EB43A471C31D}" dt="2023-11-30T16:17:55.858" v="199"/>
          <ac:spMkLst>
            <pc:docMk/>
            <pc:sldMk cId="2254175789" sldId="8249"/>
            <ac:spMk id="15" creationId="{19B8203F-E58F-53A5-33D1-81F80B918F90}"/>
          </ac:spMkLst>
        </pc:spChg>
        <pc:spChg chg="del mod ord">
          <ac:chgData name="Mitali Dighe" userId="S::mitalivipin@uchicago.edu::5978b2ad-29e2-46cf-8341-ed492c89b1f1" providerId="AD" clId="Web-{0AE58558-3114-2118-7FCE-EB43A471C31D}" dt="2023-11-30T16:17:54.092" v="198"/>
          <ac:spMkLst>
            <pc:docMk/>
            <pc:sldMk cId="2254175789" sldId="8249"/>
            <ac:spMk id="16" creationId="{19F7B011-67F9-FA54-DEC9-173AE9666051}"/>
          </ac:spMkLst>
        </pc:spChg>
        <pc:graphicFrameChg chg="add mod modGraphic">
          <ac:chgData name="Mitali Dighe" userId="S::mitalivipin@uchicago.edu::5978b2ad-29e2-46cf-8341-ed492c89b1f1" providerId="AD" clId="Web-{0AE58558-3114-2118-7FCE-EB43A471C31D}" dt="2023-11-30T16:56:08.142" v="599" actId="20577"/>
          <ac:graphicFrameMkLst>
            <pc:docMk/>
            <pc:sldMk cId="2254175789" sldId="8249"/>
            <ac:graphicFrameMk id="10" creationId="{E390D790-5912-5570-D87B-9F2F7A079B86}"/>
          </ac:graphicFrameMkLst>
        </pc:graphicFrameChg>
        <pc:graphicFrameChg chg="del">
          <ac:chgData name="Mitali Dighe" userId="S::mitalivipin@uchicago.edu::5978b2ad-29e2-46cf-8341-ed492c89b1f1" providerId="AD" clId="Web-{0AE58558-3114-2118-7FCE-EB43A471C31D}" dt="2023-11-30T15:44:36.015" v="176"/>
          <ac:graphicFrameMkLst>
            <pc:docMk/>
            <pc:sldMk cId="2254175789" sldId="8249"/>
            <ac:graphicFrameMk id="13" creationId="{A81430EE-B806-79A7-9B9E-8603A15D8563}"/>
          </ac:graphicFrameMkLst>
        </pc:graphicFrameChg>
        <pc:picChg chg="del">
          <ac:chgData name="Mitali Dighe" userId="S::mitalivipin@uchicago.edu::5978b2ad-29e2-46cf-8341-ed492c89b1f1" providerId="AD" clId="Web-{0AE58558-3114-2118-7FCE-EB43A471C31D}" dt="2023-11-30T15:44:34.093" v="175"/>
          <ac:picMkLst>
            <pc:docMk/>
            <pc:sldMk cId="2254175789" sldId="8249"/>
            <ac:picMk id="3" creationId="{22795831-4141-E9AF-D226-0323955A12DE}"/>
          </ac:picMkLst>
        </pc:picChg>
        <pc:picChg chg="add del mod">
          <ac:chgData name="Mitali Dighe" userId="S::mitalivipin@uchicago.edu::5978b2ad-29e2-46cf-8341-ed492c89b1f1" providerId="AD" clId="Web-{0AE58558-3114-2118-7FCE-EB43A471C31D}" dt="2023-11-30T16:16:42.027" v="182"/>
          <ac:picMkLst>
            <pc:docMk/>
            <pc:sldMk cId="2254175789" sldId="8249"/>
            <ac:picMk id="3" creationId="{E0B53908-EA6B-1A33-7DD2-913948F07125}"/>
          </ac:picMkLst>
        </pc:picChg>
        <pc:picChg chg="mod">
          <ac:chgData name="Mitali Dighe" userId="S::mitalivipin@uchicago.edu::5978b2ad-29e2-46cf-8341-ed492c89b1f1" providerId="AD" clId="Web-{0AE58558-3114-2118-7FCE-EB43A471C31D}" dt="2023-11-30T16:20:03.658" v="214" actId="1076"/>
          <ac:picMkLst>
            <pc:docMk/>
            <pc:sldMk cId="2254175789" sldId="8249"/>
            <ac:picMk id="5" creationId="{3B3434B4-D349-696E-F173-E8505A10CBA2}"/>
          </ac:picMkLst>
        </pc:picChg>
        <pc:picChg chg="add mod modCrop">
          <ac:chgData name="Mitali Dighe" userId="S::mitalivipin@uchicago.edu::5978b2ad-29e2-46cf-8341-ed492c89b1f1" providerId="AD" clId="Web-{0AE58558-3114-2118-7FCE-EB43A471C31D}" dt="2023-11-30T16:20:07.330" v="215" actId="14100"/>
          <ac:picMkLst>
            <pc:docMk/>
            <pc:sldMk cId="2254175789" sldId="8249"/>
            <ac:picMk id="8" creationId="{09FAD4E3-E558-4EE2-AD15-2A764C531DAB}"/>
          </ac:picMkLst>
        </pc:picChg>
        <pc:picChg chg="del">
          <ac:chgData name="Mitali Dighe" userId="S::mitalivipin@uchicago.edu::5978b2ad-29e2-46cf-8341-ed492c89b1f1" providerId="AD" clId="Web-{0AE58558-3114-2118-7FCE-EB43A471C31D}" dt="2023-11-30T15:44:32.624" v="174"/>
          <ac:picMkLst>
            <pc:docMk/>
            <pc:sldMk cId="2254175789" sldId="8249"/>
            <ac:picMk id="9" creationId="{27A1C028-3974-1491-D0C9-FACA6A71EEB9}"/>
          </ac:picMkLst>
        </pc:picChg>
      </pc:sldChg>
      <pc:sldChg chg="new del">
        <pc:chgData name="Mitali Dighe" userId="S::mitalivipin@uchicago.edu::5978b2ad-29e2-46cf-8341-ed492c89b1f1" providerId="AD" clId="Web-{0AE58558-3114-2118-7FCE-EB43A471C31D}" dt="2023-11-30T15:40:34.194" v="82"/>
        <pc:sldMkLst>
          <pc:docMk/>
          <pc:sldMk cId="2622839026" sldId="8249"/>
        </pc:sldMkLst>
      </pc:sldChg>
      <pc:sldChg chg="addSp delSp modSp add replId">
        <pc:chgData name="Mitali Dighe" userId="S::mitalivipin@uchicago.edu::5978b2ad-29e2-46cf-8341-ed492c89b1f1" providerId="AD" clId="Web-{0AE58558-3114-2118-7FCE-EB43A471C31D}" dt="2023-11-30T16:57:08.660" v="628" actId="20577"/>
        <pc:sldMkLst>
          <pc:docMk/>
          <pc:sldMk cId="2873543458" sldId="8250"/>
        </pc:sldMkLst>
        <pc:spChg chg="add mod">
          <ac:chgData name="Mitali Dighe" userId="S::mitalivipin@uchicago.edu::5978b2ad-29e2-46cf-8341-ed492c89b1f1" providerId="AD" clId="Web-{0AE58558-3114-2118-7FCE-EB43A471C31D}" dt="2023-11-30T16:57:08.660" v="628" actId="20577"/>
          <ac:spMkLst>
            <pc:docMk/>
            <pc:sldMk cId="2873543458" sldId="8250"/>
            <ac:spMk id="8" creationId="{287913CD-9AAB-3956-CADA-8BFDAF3C28F6}"/>
          </ac:spMkLst>
        </pc:spChg>
        <pc:spChg chg="mod">
          <ac:chgData name="Mitali Dighe" userId="S::mitalivipin@uchicago.edu::5978b2ad-29e2-46cf-8341-ed492c89b1f1" providerId="AD" clId="Web-{0AE58558-3114-2118-7FCE-EB43A471C31D}" dt="2023-11-30T16:42:57.338" v="430" actId="20577"/>
          <ac:spMkLst>
            <pc:docMk/>
            <pc:sldMk cId="2873543458" sldId="8250"/>
            <ac:spMk id="11" creationId="{00000000-0000-0000-0000-000000000000}"/>
          </ac:spMkLst>
        </pc:spChg>
        <pc:picChg chg="add del mod">
          <ac:chgData name="Mitali Dighe" userId="S::mitalivipin@uchicago.edu::5978b2ad-29e2-46cf-8341-ed492c89b1f1" providerId="AD" clId="Web-{0AE58558-3114-2118-7FCE-EB43A471C31D}" dt="2023-11-30T16:43:28.558" v="431"/>
          <ac:picMkLst>
            <pc:docMk/>
            <pc:sldMk cId="2873543458" sldId="8250"/>
            <ac:picMk id="3" creationId="{CDC4D177-2590-E0AB-88A0-4568E6B62DF3}"/>
          </ac:picMkLst>
        </pc:picChg>
        <pc:picChg chg="add mod">
          <ac:chgData name="Mitali Dighe" userId="S::mitalivipin@uchicago.edu::5978b2ad-29e2-46cf-8341-ed492c89b1f1" providerId="AD" clId="Web-{0AE58558-3114-2118-7FCE-EB43A471C31D}" dt="2023-11-30T16:56:59.285" v="615" actId="1076"/>
          <ac:picMkLst>
            <pc:docMk/>
            <pc:sldMk cId="2873543458" sldId="8250"/>
            <ac:picMk id="5" creationId="{D3964B8A-C5DA-F223-4C54-DD8C21ECB9A7}"/>
          </ac:picMkLst>
        </pc:picChg>
        <pc:picChg chg="del">
          <ac:chgData name="Mitali Dighe" userId="S::mitalivipin@uchicago.edu::5978b2ad-29e2-46cf-8341-ed492c89b1f1" providerId="AD" clId="Web-{0AE58558-3114-2118-7FCE-EB43A471C31D}" dt="2023-11-30T16:42:17.087" v="420"/>
          <ac:picMkLst>
            <pc:docMk/>
            <pc:sldMk cId="2873543458" sldId="8250"/>
            <ac:picMk id="7" creationId="{8D1E7F11-085F-3B07-033F-07E708699F92}"/>
          </ac:picMkLst>
        </pc:picChg>
      </pc:sldChg>
      <pc:sldChg chg="addSp delSp modSp add replId">
        <pc:chgData name="Mitali Dighe" userId="S::mitalivipin@uchicago.edu::5978b2ad-29e2-46cf-8341-ed492c89b1f1" providerId="AD" clId="Web-{0AE58558-3114-2118-7FCE-EB43A471C31D}" dt="2023-11-30T17:03:15.467" v="737" actId="1076"/>
        <pc:sldMkLst>
          <pc:docMk/>
          <pc:sldMk cId="1815721373" sldId="8251"/>
        </pc:sldMkLst>
        <pc:spChg chg="mod">
          <ac:chgData name="Mitali Dighe" userId="S::mitalivipin@uchicago.edu::5978b2ad-29e2-46cf-8341-ed492c89b1f1" providerId="AD" clId="Web-{0AE58558-3114-2118-7FCE-EB43A471C31D}" dt="2023-11-30T17:02:19.169" v="730" actId="20577"/>
          <ac:spMkLst>
            <pc:docMk/>
            <pc:sldMk cId="1815721373" sldId="8251"/>
            <ac:spMk id="6" creationId="{11963CDA-FB37-6622-F3FB-972398D1A934}"/>
          </ac:spMkLst>
        </pc:spChg>
        <pc:picChg chg="del">
          <ac:chgData name="Mitali Dighe" userId="S::mitalivipin@uchicago.edu::5978b2ad-29e2-46cf-8341-ed492c89b1f1" providerId="AD" clId="Web-{0AE58558-3114-2118-7FCE-EB43A471C31D}" dt="2023-11-30T17:02:20.466" v="731"/>
          <ac:picMkLst>
            <pc:docMk/>
            <pc:sldMk cId="1815721373" sldId="8251"/>
            <ac:picMk id="3" creationId="{54819D25-A115-EF97-4F45-BF096E7D4C8C}"/>
          </ac:picMkLst>
        </pc:picChg>
        <pc:picChg chg="del">
          <ac:chgData name="Mitali Dighe" userId="S::mitalivipin@uchicago.edu::5978b2ad-29e2-46cf-8341-ed492c89b1f1" providerId="AD" clId="Web-{0AE58558-3114-2118-7FCE-EB43A471C31D}" dt="2023-11-30T17:02:21.575" v="732"/>
          <ac:picMkLst>
            <pc:docMk/>
            <pc:sldMk cId="1815721373" sldId="8251"/>
            <ac:picMk id="5" creationId="{00DEB184-99C3-C16E-FC07-B16170521BB2}"/>
          </ac:picMkLst>
        </pc:picChg>
        <pc:picChg chg="add mod">
          <ac:chgData name="Mitali Dighe" userId="S::mitalivipin@uchicago.edu::5978b2ad-29e2-46cf-8341-ed492c89b1f1" providerId="AD" clId="Web-{0AE58558-3114-2118-7FCE-EB43A471C31D}" dt="2023-11-30T17:03:15.467" v="737" actId="1076"/>
          <ac:picMkLst>
            <pc:docMk/>
            <pc:sldMk cId="1815721373" sldId="8251"/>
            <ac:picMk id="7" creationId="{706BF943-EBBB-D8E0-C3EE-0168847AFD8D}"/>
          </ac:picMkLst>
        </pc:picChg>
      </pc:sldChg>
      <pc:sldChg chg="addSp delSp modSp add replId">
        <pc:chgData name="Mitali Dighe" userId="S::mitalivipin@uchicago.edu::5978b2ad-29e2-46cf-8341-ed492c89b1f1" providerId="AD" clId="Web-{0AE58558-3114-2118-7FCE-EB43A471C31D}" dt="2023-11-30T17:05:45.675" v="825" actId="1076"/>
        <pc:sldMkLst>
          <pc:docMk/>
          <pc:sldMk cId="1871159601" sldId="8252"/>
        </pc:sldMkLst>
        <pc:spChg chg="mod">
          <ac:chgData name="Mitali Dighe" userId="S::mitalivipin@uchicago.edu::5978b2ad-29e2-46cf-8341-ed492c89b1f1" providerId="AD" clId="Web-{0AE58558-3114-2118-7FCE-EB43A471C31D}" dt="2023-11-30T17:05:33.393" v="823" actId="20577"/>
          <ac:spMkLst>
            <pc:docMk/>
            <pc:sldMk cId="1871159601" sldId="8252"/>
            <ac:spMk id="6" creationId="{11963CDA-FB37-6622-F3FB-972398D1A934}"/>
          </ac:spMkLst>
        </pc:spChg>
        <pc:picChg chg="add mod">
          <ac:chgData name="Mitali Dighe" userId="S::mitalivipin@uchicago.edu::5978b2ad-29e2-46cf-8341-ed492c89b1f1" providerId="AD" clId="Web-{0AE58558-3114-2118-7FCE-EB43A471C31D}" dt="2023-11-30T17:05:45.675" v="825" actId="1076"/>
          <ac:picMkLst>
            <pc:docMk/>
            <pc:sldMk cId="1871159601" sldId="8252"/>
            <ac:picMk id="3" creationId="{105D6581-B1FA-87C5-F501-DBC18C010F4F}"/>
          </ac:picMkLst>
        </pc:picChg>
        <pc:picChg chg="del">
          <ac:chgData name="Mitali Dighe" userId="S::mitalivipin@uchicago.edu::5978b2ad-29e2-46cf-8341-ed492c89b1f1" providerId="AD" clId="Web-{0AE58558-3114-2118-7FCE-EB43A471C31D}" dt="2023-11-30T17:04:30.219" v="741"/>
          <ac:picMkLst>
            <pc:docMk/>
            <pc:sldMk cId="1871159601" sldId="8252"/>
            <ac:picMk id="7" creationId="{706BF943-EBBB-D8E0-C3EE-0168847AFD8D}"/>
          </ac:picMkLst>
        </pc:picChg>
      </pc:sldChg>
      <pc:sldChg chg="new del">
        <pc:chgData name="Mitali Dighe" userId="S::mitalivipin@uchicago.edu::5978b2ad-29e2-46cf-8341-ed492c89b1f1" providerId="AD" clId="Web-{0AE58558-3114-2118-7FCE-EB43A471C31D}" dt="2023-11-30T17:03:24.296" v="739"/>
        <pc:sldMkLst>
          <pc:docMk/>
          <pc:sldMk cId="3898819621" sldId="8252"/>
        </pc:sldMkLst>
      </pc:sldChg>
      <pc:sldChg chg="addSp delSp modSp add replId">
        <pc:chgData name="Mitali Dighe" userId="S::mitalivipin@uchicago.edu::5978b2ad-29e2-46cf-8341-ed492c89b1f1" providerId="AD" clId="Web-{0AE58558-3114-2118-7FCE-EB43A471C31D}" dt="2023-11-30T17:19:27.964" v="1055" actId="20577"/>
        <pc:sldMkLst>
          <pc:docMk/>
          <pc:sldMk cId="822132873" sldId="8253"/>
        </pc:sldMkLst>
        <pc:spChg chg="mod">
          <ac:chgData name="Mitali Dighe" userId="S::mitalivipin@uchicago.edu::5978b2ad-29e2-46cf-8341-ed492c89b1f1" providerId="AD" clId="Web-{0AE58558-3114-2118-7FCE-EB43A471C31D}" dt="2023-11-30T17:19:27.964" v="1055" actId="20577"/>
          <ac:spMkLst>
            <pc:docMk/>
            <pc:sldMk cId="822132873" sldId="8253"/>
            <ac:spMk id="6" creationId="{11963CDA-FB37-6622-F3FB-972398D1A934}"/>
          </ac:spMkLst>
        </pc:spChg>
        <pc:picChg chg="add mod modCrop">
          <ac:chgData name="Mitali Dighe" userId="S::mitalivipin@uchicago.edu::5978b2ad-29e2-46cf-8341-ed492c89b1f1" providerId="AD" clId="Web-{0AE58558-3114-2118-7FCE-EB43A471C31D}" dt="2023-11-30T17:15:28.660" v="984" actId="1076"/>
          <ac:picMkLst>
            <pc:docMk/>
            <pc:sldMk cId="822132873" sldId="8253"/>
            <ac:picMk id="3" creationId="{8C4AEB2C-F0A6-6BEC-5C91-33FA22D39A7F}"/>
          </ac:picMkLst>
        </pc:picChg>
        <pc:picChg chg="del">
          <ac:chgData name="Mitali Dighe" userId="S::mitalivipin@uchicago.edu::5978b2ad-29e2-46cf-8341-ed492c89b1f1" providerId="AD" clId="Web-{0AE58558-3114-2118-7FCE-EB43A471C31D}" dt="2023-11-30T17:12:42.374" v="962"/>
          <ac:picMkLst>
            <pc:docMk/>
            <pc:sldMk cId="822132873" sldId="8253"/>
            <ac:picMk id="9" creationId="{8A7833EC-42EC-9593-65A6-75468C786A51}"/>
          </ac:picMkLst>
        </pc:picChg>
      </pc:sldChg>
      <pc:sldChg chg="addSp delSp modSp add replId">
        <pc:chgData name="Mitali Dighe" userId="S::mitalivipin@uchicago.edu::5978b2ad-29e2-46cf-8341-ed492c89b1f1" providerId="AD" clId="Web-{0AE58558-3114-2118-7FCE-EB43A471C31D}" dt="2023-11-30T17:19:42.090" v="1056" actId="1076"/>
        <pc:sldMkLst>
          <pc:docMk/>
          <pc:sldMk cId="1131684987" sldId="8254"/>
        </pc:sldMkLst>
        <pc:spChg chg="mod">
          <ac:chgData name="Mitali Dighe" userId="S::mitalivipin@uchicago.edu::5978b2ad-29e2-46cf-8341-ed492c89b1f1" providerId="AD" clId="Web-{0AE58558-3114-2118-7FCE-EB43A471C31D}" dt="2023-11-30T17:19:05.995" v="1042" actId="20577"/>
          <ac:spMkLst>
            <pc:docMk/>
            <pc:sldMk cId="1131684987" sldId="8254"/>
            <ac:spMk id="6" creationId="{11963CDA-FB37-6622-F3FB-972398D1A934}"/>
          </ac:spMkLst>
        </pc:spChg>
        <pc:picChg chg="del">
          <ac:chgData name="Mitali Dighe" userId="S::mitalivipin@uchicago.edu::5978b2ad-29e2-46cf-8341-ed492c89b1f1" providerId="AD" clId="Web-{0AE58558-3114-2118-7FCE-EB43A471C31D}" dt="2023-11-30T17:17:54.696" v="1016"/>
          <ac:picMkLst>
            <pc:docMk/>
            <pc:sldMk cId="1131684987" sldId="8254"/>
            <ac:picMk id="3" creationId="{8C4AEB2C-F0A6-6BEC-5C91-33FA22D39A7F}"/>
          </ac:picMkLst>
        </pc:picChg>
        <pc:picChg chg="add mod">
          <ac:chgData name="Mitali Dighe" userId="S::mitalivipin@uchicago.edu::5978b2ad-29e2-46cf-8341-ed492c89b1f1" providerId="AD" clId="Web-{0AE58558-3114-2118-7FCE-EB43A471C31D}" dt="2023-11-30T17:19:42.090" v="1056" actId="1076"/>
          <ac:picMkLst>
            <pc:docMk/>
            <pc:sldMk cId="1131684987" sldId="8254"/>
            <ac:picMk id="5" creationId="{9397070F-0828-1640-8D85-1CC616866CC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BEDF5-C80E-BA44-A0A0-D7C472C9A484}" type="doc">
      <dgm:prSet loTypeId="urn:microsoft.com/office/officeart/2008/layout/AlternatingHexagons" loCatId="" qsTypeId="urn:microsoft.com/office/officeart/2005/8/quickstyle/simple1" qsCatId="simple" csTypeId="urn:microsoft.com/office/officeart/2005/8/colors/accent2_2" csCatId="accent2" phldr="1"/>
      <dgm:spPr/>
      <dgm:t>
        <a:bodyPr/>
        <a:lstStyle/>
        <a:p>
          <a:endParaRPr lang="en-GB"/>
        </a:p>
      </dgm:t>
    </dgm:pt>
    <dgm:pt modelId="{FD4D358B-C556-4A42-B2D7-D3C5DA7C8D8A}">
      <dgm:prSet phldrT="[Text]" custT="1"/>
      <dgm:spPr>
        <a:solidFill>
          <a:srgbClr val="FF9300"/>
        </a:solidFill>
      </dgm:spPr>
      <dgm:t>
        <a:bodyPr/>
        <a:lstStyle/>
        <a:p>
          <a:r>
            <a:rPr lang="en-US" sz="1200" b="1" dirty="0">
              <a:latin typeface="Poppins"/>
              <a:cs typeface="Poppins"/>
            </a:rPr>
            <a:t>Product Id</a:t>
          </a:r>
          <a:endParaRPr lang="en-GB" sz="1200" b="1" dirty="0">
            <a:latin typeface="Poppins"/>
            <a:cs typeface="Poppins"/>
          </a:endParaRPr>
        </a:p>
      </dgm:t>
    </dgm:pt>
    <dgm:pt modelId="{71C43B43-2BE0-A349-9852-C55969A41A8F}" type="parTrans" cxnId="{D9F9902A-1B92-7147-9E48-366BB4810B14}">
      <dgm:prSet/>
      <dgm:spPr/>
      <dgm:t>
        <a:bodyPr/>
        <a:lstStyle/>
        <a:p>
          <a:endParaRPr lang="en-GB"/>
        </a:p>
      </dgm:t>
    </dgm:pt>
    <dgm:pt modelId="{EBFEF8FF-3AAB-FC4B-AFB6-0D54188A78C8}" type="sibTrans" cxnId="{D9F9902A-1B92-7147-9E48-366BB4810B14}">
      <dgm:prSet custT="1"/>
      <dgm:spPr>
        <a:solidFill>
          <a:srgbClr val="FF9300"/>
        </a:solidFill>
      </dgm:spPr>
      <dgm:t>
        <a:bodyPr/>
        <a:lstStyle/>
        <a:p>
          <a:r>
            <a:rPr lang="en-US" sz="1200" b="1" kern="1200" dirty="0">
              <a:latin typeface="Poppins" pitchFamily="2" charset="77"/>
              <a:ea typeface="+mn-ea"/>
              <a:cs typeface="Poppins" pitchFamily="2" charset="77"/>
            </a:rPr>
            <a:t>User Id</a:t>
          </a:r>
          <a:endParaRPr lang="en-GB" sz="1200" b="1" kern="1200" dirty="0">
            <a:latin typeface="Poppins" pitchFamily="2" charset="77"/>
            <a:ea typeface="+mn-ea"/>
            <a:cs typeface="Poppins" pitchFamily="2" charset="77"/>
          </a:endParaRPr>
        </a:p>
      </dgm:t>
    </dgm:pt>
    <dgm:pt modelId="{936271E9-41FA-D342-B7B1-7FA727B63DD7}">
      <dgm:prSet phldrT="[Text]" custT="1"/>
      <dgm:spPr>
        <a:solidFill>
          <a:srgbClr val="FF9300"/>
        </a:solidFill>
      </dgm:spPr>
      <dgm:t>
        <a:bodyPr/>
        <a:lstStyle/>
        <a:p>
          <a:r>
            <a:rPr lang="en-US" sz="1200" b="1" dirty="0">
              <a:latin typeface="Poppins"/>
              <a:ea typeface="+mn-ea"/>
              <a:cs typeface="Poppins"/>
            </a:rPr>
            <a:t>Rating</a:t>
          </a:r>
          <a:endParaRPr lang="en-GB" sz="1200" b="1" dirty="0">
            <a:latin typeface="Poppins"/>
            <a:cs typeface="Poppins"/>
          </a:endParaRPr>
        </a:p>
      </dgm:t>
    </dgm:pt>
    <dgm:pt modelId="{C5A836D9-8361-B54A-B4AB-FB096310EB97}" type="parTrans" cxnId="{1978A360-5A97-C842-9D72-8FF943B2A65E}">
      <dgm:prSet/>
      <dgm:spPr/>
      <dgm:t>
        <a:bodyPr/>
        <a:lstStyle/>
        <a:p>
          <a:endParaRPr lang="en-GB"/>
        </a:p>
      </dgm:t>
    </dgm:pt>
    <dgm:pt modelId="{B7E77BC8-EDEF-E842-AF55-CE2D8C6D1523}" type="sibTrans" cxnId="{1978A360-5A97-C842-9D72-8FF943B2A65E}">
      <dgm:prSet custT="1"/>
      <dgm:spPr>
        <a:solidFill>
          <a:srgbClr val="FF9300"/>
        </a:solidFill>
      </dgm:spPr>
      <dgm:t>
        <a:bodyPr/>
        <a:lstStyle/>
        <a:p>
          <a:r>
            <a:rPr lang="en-US" sz="1200" b="1" dirty="0">
              <a:latin typeface="Poppins" pitchFamily="2" charset="77"/>
              <a:cs typeface="Poppins" pitchFamily="2" charset="77"/>
            </a:rPr>
            <a:t>Year</a:t>
          </a:r>
          <a:r>
            <a:rPr lang="en-GB" sz="1200" b="1" dirty="0">
              <a:latin typeface="Poppins" pitchFamily="2" charset="77"/>
              <a:cs typeface="Poppins" pitchFamily="2" charset="77"/>
            </a:rPr>
            <a:t> </a:t>
          </a:r>
        </a:p>
      </dgm:t>
    </dgm:pt>
    <dgm:pt modelId="{39C64E94-BEFB-C04C-8E3C-898C17D467F6}">
      <dgm:prSet custT="1"/>
      <dgm:spPr>
        <a:solidFill>
          <a:srgbClr val="EE8B2D"/>
        </a:solidFill>
      </dgm:spPr>
      <dgm:t>
        <a:bodyPr/>
        <a:lstStyle/>
        <a:p>
          <a:r>
            <a:rPr lang="en-US" sz="1200" b="1" kern="1200" dirty="0">
              <a:solidFill>
                <a:prstClr val="white"/>
              </a:solidFill>
              <a:latin typeface="Poppins" pitchFamily="2" charset="77"/>
              <a:ea typeface="+mn-ea"/>
              <a:cs typeface="Poppins" pitchFamily="2" charset="77"/>
            </a:rPr>
            <a:t>Month</a:t>
          </a:r>
        </a:p>
      </dgm:t>
    </dgm:pt>
    <dgm:pt modelId="{8C93B522-BB01-BF4D-B804-1AD61C444C4B}" type="parTrans" cxnId="{D9651A86-792B-F647-9A88-2105CD4A7A8F}">
      <dgm:prSet/>
      <dgm:spPr/>
      <dgm:t>
        <a:bodyPr/>
        <a:lstStyle/>
        <a:p>
          <a:endParaRPr lang="en-US"/>
        </a:p>
      </dgm:t>
    </dgm:pt>
    <dgm:pt modelId="{2E6E5E63-E3E5-5449-A4EE-95A81BC6C854}" type="sibTrans" cxnId="{D9651A86-792B-F647-9A88-2105CD4A7A8F}">
      <dgm:prSet custT="1"/>
      <dgm:spPr>
        <a:solidFill>
          <a:srgbClr val="EE8B2D"/>
        </a:solidFill>
      </dgm:spPr>
      <dgm:t>
        <a:bodyPr/>
        <a:lstStyle/>
        <a:p>
          <a:r>
            <a:rPr lang="en-US" sz="1200" dirty="0">
              <a:latin typeface="Poppins" pitchFamily="2" charset="77"/>
              <a:cs typeface="Poppins" pitchFamily="2" charset="77"/>
            </a:rPr>
            <a:t>Normalized Rating</a:t>
          </a:r>
          <a:r>
            <a:rPr lang="en-US" sz="3600" dirty="0"/>
            <a:t> </a:t>
          </a:r>
        </a:p>
      </dgm:t>
    </dgm:pt>
    <dgm:pt modelId="{58374DE6-DA9F-0F49-9866-4091F5A76EB1}" type="pres">
      <dgm:prSet presAssocID="{E0DBEDF5-C80E-BA44-A0A0-D7C472C9A484}" presName="Name0" presStyleCnt="0">
        <dgm:presLayoutVars>
          <dgm:chMax/>
          <dgm:chPref/>
          <dgm:dir/>
          <dgm:animLvl val="lvl"/>
        </dgm:presLayoutVars>
      </dgm:prSet>
      <dgm:spPr/>
    </dgm:pt>
    <dgm:pt modelId="{2608B9D8-3C3E-9547-8FEF-609E73F8F21A}" type="pres">
      <dgm:prSet presAssocID="{FD4D358B-C556-4A42-B2D7-D3C5DA7C8D8A}" presName="composite" presStyleCnt="0"/>
      <dgm:spPr/>
    </dgm:pt>
    <dgm:pt modelId="{FA09B8FF-8EF0-4E4F-B353-447A12BDE456}" type="pres">
      <dgm:prSet presAssocID="{FD4D358B-C556-4A42-B2D7-D3C5DA7C8D8A}" presName="Parent1" presStyleLbl="node1" presStyleIdx="0" presStyleCnt="6">
        <dgm:presLayoutVars>
          <dgm:chMax val="1"/>
          <dgm:chPref val="1"/>
          <dgm:bulletEnabled val="1"/>
        </dgm:presLayoutVars>
      </dgm:prSet>
      <dgm:spPr/>
    </dgm:pt>
    <dgm:pt modelId="{4179E776-4EAC-9F46-B1C8-46B2F4B8D96A}" type="pres">
      <dgm:prSet presAssocID="{FD4D358B-C556-4A42-B2D7-D3C5DA7C8D8A}" presName="Childtext1" presStyleLbl="revTx" presStyleIdx="0" presStyleCnt="3">
        <dgm:presLayoutVars>
          <dgm:chMax val="0"/>
          <dgm:chPref val="0"/>
          <dgm:bulletEnabled val="1"/>
        </dgm:presLayoutVars>
      </dgm:prSet>
      <dgm:spPr/>
    </dgm:pt>
    <dgm:pt modelId="{BC78B7DC-DB1E-B445-A738-874ABAA3D9CA}" type="pres">
      <dgm:prSet presAssocID="{FD4D358B-C556-4A42-B2D7-D3C5DA7C8D8A}" presName="BalanceSpacing" presStyleCnt="0"/>
      <dgm:spPr/>
    </dgm:pt>
    <dgm:pt modelId="{F9953F10-12EB-BA40-A992-0FB1F5348C23}" type="pres">
      <dgm:prSet presAssocID="{FD4D358B-C556-4A42-B2D7-D3C5DA7C8D8A}" presName="BalanceSpacing1" presStyleCnt="0"/>
      <dgm:spPr/>
    </dgm:pt>
    <dgm:pt modelId="{571FD33F-63B8-974D-8AE1-8E40A3B2B476}" type="pres">
      <dgm:prSet presAssocID="{EBFEF8FF-3AAB-FC4B-AFB6-0D54188A78C8}" presName="Accent1Text" presStyleLbl="node1" presStyleIdx="1" presStyleCnt="6"/>
      <dgm:spPr/>
    </dgm:pt>
    <dgm:pt modelId="{2DC7C615-8902-DD4C-9594-4D78E8278F56}" type="pres">
      <dgm:prSet presAssocID="{EBFEF8FF-3AAB-FC4B-AFB6-0D54188A78C8}" presName="spaceBetweenRectangles" presStyleCnt="0"/>
      <dgm:spPr/>
    </dgm:pt>
    <dgm:pt modelId="{D17F1A98-1742-0A4D-839D-4323B7250CC8}" type="pres">
      <dgm:prSet presAssocID="{936271E9-41FA-D342-B7B1-7FA727B63DD7}" presName="composite" presStyleCnt="0"/>
      <dgm:spPr/>
    </dgm:pt>
    <dgm:pt modelId="{13C76B87-835C-5541-A97F-BDF41B65D7D4}" type="pres">
      <dgm:prSet presAssocID="{936271E9-41FA-D342-B7B1-7FA727B63DD7}" presName="Parent1" presStyleLbl="node1" presStyleIdx="2" presStyleCnt="6">
        <dgm:presLayoutVars>
          <dgm:chMax val="1"/>
          <dgm:chPref val="1"/>
          <dgm:bulletEnabled val="1"/>
        </dgm:presLayoutVars>
      </dgm:prSet>
      <dgm:spPr/>
    </dgm:pt>
    <dgm:pt modelId="{9D107B7E-B0E4-7149-A61F-5847E350A199}" type="pres">
      <dgm:prSet presAssocID="{936271E9-41FA-D342-B7B1-7FA727B63DD7}" presName="Childtext1" presStyleLbl="revTx" presStyleIdx="1" presStyleCnt="3">
        <dgm:presLayoutVars>
          <dgm:chMax val="0"/>
          <dgm:chPref val="0"/>
          <dgm:bulletEnabled val="1"/>
        </dgm:presLayoutVars>
      </dgm:prSet>
      <dgm:spPr/>
    </dgm:pt>
    <dgm:pt modelId="{8E0790EA-512C-A148-89C7-BC75495573FE}" type="pres">
      <dgm:prSet presAssocID="{936271E9-41FA-D342-B7B1-7FA727B63DD7}" presName="BalanceSpacing" presStyleCnt="0"/>
      <dgm:spPr/>
    </dgm:pt>
    <dgm:pt modelId="{A5C9547D-7272-0B43-AD70-16C42D5AB90B}" type="pres">
      <dgm:prSet presAssocID="{936271E9-41FA-D342-B7B1-7FA727B63DD7}" presName="BalanceSpacing1" presStyleCnt="0"/>
      <dgm:spPr/>
    </dgm:pt>
    <dgm:pt modelId="{52331732-10FF-BD4B-A283-3AC9D91F4948}" type="pres">
      <dgm:prSet presAssocID="{B7E77BC8-EDEF-E842-AF55-CE2D8C6D1523}" presName="Accent1Text" presStyleLbl="node1" presStyleIdx="3" presStyleCnt="6"/>
      <dgm:spPr/>
    </dgm:pt>
    <dgm:pt modelId="{5ACF3020-5C93-C046-96D2-E896D42EB215}" type="pres">
      <dgm:prSet presAssocID="{B7E77BC8-EDEF-E842-AF55-CE2D8C6D1523}" presName="spaceBetweenRectangles" presStyleCnt="0"/>
      <dgm:spPr/>
    </dgm:pt>
    <dgm:pt modelId="{17B36FD6-4EE3-5C49-A1CC-897F0E6ED65D}" type="pres">
      <dgm:prSet presAssocID="{39C64E94-BEFB-C04C-8E3C-898C17D467F6}" presName="composite" presStyleCnt="0"/>
      <dgm:spPr/>
    </dgm:pt>
    <dgm:pt modelId="{32AF65B0-6B71-8645-87E8-34D6846950AD}" type="pres">
      <dgm:prSet presAssocID="{39C64E94-BEFB-C04C-8E3C-898C17D467F6}" presName="Parent1" presStyleLbl="node1" presStyleIdx="4" presStyleCnt="6">
        <dgm:presLayoutVars>
          <dgm:chMax val="1"/>
          <dgm:chPref val="1"/>
          <dgm:bulletEnabled val="1"/>
        </dgm:presLayoutVars>
      </dgm:prSet>
      <dgm:spPr/>
    </dgm:pt>
    <dgm:pt modelId="{86287589-B6AC-E947-B4F6-827BCE6FC33F}" type="pres">
      <dgm:prSet presAssocID="{39C64E94-BEFB-C04C-8E3C-898C17D467F6}" presName="Childtext1" presStyleLbl="revTx" presStyleIdx="2" presStyleCnt="3">
        <dgm:presLayoutVars>
          <dgm:chMax val="0"/>
          <dgm:chPref val="0"/>
          <dgm:bulletEnabled val="1"/>
        </dgm:presLayoutVars>
      </dgm:prSet>
      <dgm:spPr/>
    </dgm:pt>
    <dgm:pt modelId="{8F0D8C05-3294-5F47-963B-9D2327598582}" type="pres">
      <dgm:prSet presAssocID="{39C64E94-BEFB-C04C-8E3C-898C17D467F6}" presName="BalanceSpacing" presStyleCnt="0"/>
      <dgm:spPr/>
    </dgm:pt>
    <dgm:pt modelId="{FA79D0CD-C787-3C45-A17B-EB4A09AD907E}" type="pres">
      <dgm:prSet presAssocID="{39C64E94-BEFB-C04C-8E3C-898C17D467F6}" presName="BalanceSpacing1" presStyleCnt="0"/>
      <dgm:spPr/>
    </dgm:pt>
    <dgm:pt modelId="{1136FA6E-B583-094F-92F0-2E7B43499D33}" type="pres">
      <dgm:prSet presAssocID="{2E6E5E63-E3E5-5449-A4EE-95A81BC6C854}" presName="Accent1Text" presStyleLbl="node1" presStyleIdx="5" presStyleCnt="6"/>
      <dgm:spPr/>
    </dgm:pt>
  </dgm:ptLst>
  <dgm:cxnLst>
    <dgm:cxn modelId="{D9F9902A-1B92-7147-9E48-366BB4810B14}" srcId="{E0DBEDF5-C80E-BA44-A0A0-D7C472C9A484}" destId="{FD4D358B-C556-4A42-B2D7-D3C5DA7C8D8A}" srcOrd="0" destOrd="0" parTransId="{71C43B43-2BE0-A349-9852-C55969A41A8F}" sibTransId="{EBFEF8FF-3AAB-FC4B-AFB6-0D54188A78C8}"/>
    <dgm:cxn modelId="{B0ED3B2C-2741-F344-82BC-42A08DBB682A}" type="presOf" srcId="{FD4D358B-C556-4A42-B2D7-D3C5DA7C8D8A}" destId="{FA09B8FF-8EF0-4E4F-B353-447A12BDE456}" srcOrd="0" destOrd="0" presId="urn:microsoft.com/office/officeart/2008/layout/AlternatingHexagons"/>
    <dgm:cxn modelId="{FF96E64F-75B6-244B-8DA5-DB2800E3205A}" type="presOf" srcId="{E0DBEDF5-C80E-BA44-A0A0-D7C472C9A484}" destId="{58374DE6-DA9F-0F49-9866-4091F5A76EB1}" srcOrd="0" destOrd="0" presId="urn:microsoft.com/office/officeart/2008/layout/AlternatingHexagons"/>
    <dgm:cxn modelId="{1978A360-5A97-C842-9D72-8FF943B2A65E}" srcId="{E0DBEDF5-C80E-BA44-A0A0-D7C472C9A484}" destId="{936271E9-41FA-D342-B7B1-7FA727B63DD7}" srcOrd="1" destOrd="0" parTransId="{C5A836D9-8361-B54A-B4AB-FB096310EB97}" sibTransId="{B7E77BC8-EDEF-E842-AF55-CE2D8C6D1523}"/>
    <dgm:cxn modelId="{54B65685-6D4F-4440-851B-95DBB5899476}" type="presOf" srcId="{2E6E5E63-E3E5-5449-A4EE-95A81BC6C854}" destId="{1136FA6E-B583-094F-92F0-2E7B43499D33}" srcOrd="0" destOrd="0" presId="urn:microsoft.com/office/officeart/2008/layout/AlternatingHexagons"/>
    <dgm:cxn modelId="{D9651A86-792B-F647-9A88-2105CD4A7A8F}" srcId="{E0DBEDF5-C80E-BA44-A0A0-D7C472C9A484}" destId="{39C64E94-BEFB-C04C-8E3C-898C17D467F6}" srcOrd="2" destOrd="0" parTransId="{8C93B522-BB01-BF4D-B804-1AD61C444C4B}" sibTransId="{2E6E5E63-E3E5-5449-A4EE-95A81BC6C854}"/>
    <dgm:cxn modelId="{C6EB5694-71DC-1E48-B5FF-DB1B526DA731}" type="presOf" srcId="{B7E77BC8-EDEF-E842-AF55-CE2D8C6D1523}" destId="{52331732-10FF-BD4B-A283-3AC9D91F4948}" srcOrd="0" destOrd="0" presId="urn:microsoft.com/office/officeart/2008/layout/AlternatingHexagons"/>
    <dgm:cxn modelId="{873D2FC3-685F-9A46-8E31-4A820A1BEDB1}" type="presOf" srcId="{EBFEF8FF-3AAB-FC4B-AFB6-0D54188A78C8}" destId="{571FD33F-63B8-974D-8AE1-8E40A3B2B476}" srcOrd="0" destOrd="0" presId="urn:microsoft.com/office/officeart/2008/layout/AlternatingHexagons"/>
    <dgm:cxn modelId="{29C186DC-20E0-1E4F-8BCA-D372DFD3AD52}" type="presOf" srcId="{39C64E94-BEFB-C04C-8E3C-898C17D467F6}" destId="{32AF65B0-6B71-8645-87E8-34D6846950AD}" srcOrd="0" destOrd="0" presId="urn:microsoft.com/office/officeart/2008/layout/AlternatingHexagons"/>
    <dgm:cxn modelId="{DD0088F9-2861-1740-8D20-81681987A39B}" type="presOf" srcId="{936271E9-41FA-D342-B7B1-7FA727B63DD7}" destId="{13C76B87-835C-5541-A97F-BDF41B65D7D4}" srcOrd="0" destOrd="0" presId="urn:microsoft.com/office/officeart/2008/layout/AlternatingHexagons"/>
    <dgm:cxn modelId="{2B8787A6-A909-7445-B3A2-026C67B6C6E5}" type="presParOf" srcId="{58374DE6-DA9F-0F49-9866-4091F5A76EB1}" destId="{2608B9D8-3C3E-9547-8FEF-609E73F8F21A}" srcOrd="0" destOrd="0" presId="urn:microsoft.com/office/officeart/2008/layout/AlternatingHexagons"/>
    <dgm:cxn modelId="{11DED728-5BD6-594C-880C-DCE8E56ACF58}" type="presParOf" srcId="{2608B9D8-3C3E-9547-8FEF-609E73F8F21A}" destId="{FA09B8FF-8EF0-4E4F-B353-447A12BDE456}" srcOrd="0" destOrd="0" presId="urn:microsoft.com/office/officeart/2008/layout/AlternatingHexagons"/>
    <dgm:cxn modelId="{46707AC3-D5A2-3A4A-91DF-A4E752A99C5D}" type="presParOf" srcId="{2608B9D8-3C3E-9547-8FEF-609E73F8F21A}" destId="{4179E776-4EAC-9F46-B1C8-46B2F4B8D96A}" srcOrd="1" destOrd="0" presId="urn:microsoft.com/office/officeart/2008/layout/AlternatingHexagons"/>
    <dgm:cxn modelId="{E1560289-432E-C340-98BC-1E9F2F2C107E}" type="presParOf" srcId="{2608B9D8-3C3E-9547-8FEF-609E73F8F21A}" destId="{BC78B7DC-DB1E-B445-A738-874ABAA3D9CA}" srcOrd="2" destOrd="0" presId="urn:microsoft.com/office/officeart/2008/layout/AlternatingHexagons"/>
    <dgm:cxn modelId="{ECA1A7ED-7673-6C49-9132-412AA50525C2}" type="presParOf" srcId="{2608B9D8-3C3E-9547-8FEF-609E73F8F21A}" destId="{F9953F10-12EB-BA40-A992-0FB1F5348C23}" srcOrd="3" destOrd="0" presId="urn:microsoft.com/office/officeart/2008/layout/AlternatingHexagons"/>
    <dgm:cxn modelId="{C8A6B219-FFBB-0741-A756-EA6BA1C32466}" type="presParOf" srcId="{2608B9D8-3C3E-9547-8FEF-609E73F8F21A}" destId="{571FD33F-63B8-974D-8AE1-8E40A3B2B476}" srcOrd="4" destOrd="0" presId="urn:microsoft.com/office/officeart/2008/layout/AlternatingHexagons"/>
    <dgm:cxn modelId="{8FF0FBED-7F01-0E41-B1B1-A7AD6ACF49DD}" type="presParOf" srcId="{58374DE6-DA9F-0F49-9866-4091F5A76EB1}" destId="{2DC7C615-8902-DD4C-9594-4D78E8278F56}" srcOrd="1" destOrd="0" presId="urn:microsoft.com/office/officeart/2008/layout/AlternatingHexagons"/>
    <dgm:cxn modelId="{62123556-C833-554A-98C3-C8BC7A5BC3B0}" type="presParOf" srcId="{58374DE6-DA9F-0F49-9866-4091F5A76EB1}" destId="{D17F1A98-1742-0A4D-839D-4323B7250CC8}" srcOrd="2" destOrd="0" presId="urn:microsoft.com/office/officeart/2008/layout/AlternatingHexagons"/>
    <dgm:cxn modelId="{47535055-BBC0-9C45-AA68-242F7A155AC9}" type="presParOf" srcId="{D17F1A98-1742-0A4D-839D-4323B7250CC8}" destId="{13C76B87-835C-5541-A97F-BDF41B65D7D4}" srcOrd="0" destOrd="0" presId="urn:microsoft.com/office/officeart/2008/layout/AlternatingHexagons"/>
    <dgm:cxn modelId="{0B1D5AF8-B24A-5A4C-A9DF-32B82D413617}" type="presParOf" srcId="{D17F1A98-1742-0A4D-839D-4323B7250CC8}" destId="{9D107B7E-B0E4-7149-A61F-5847E350A199}" srcOrd="1" destOrd="0" presId="urn:microsoft.com/office/officeart/2008/layout/AlternatingHexagons"/>
    <dgm:cxn modelId="{7D7AE432-D56B-794E-B455-47EB6991EC81}" type="presParOf" srcId="{D17F1A98-1742-0A4D-839D-4323B7250CC8}" destId="{8E0790EA-512C-A148-89C7-BC75495573FE}" srcOrd="2" destOrd="0" presId="urn:microsoft.com/office/officeart/2008/layout/AlternatingHexagons"/>
    <dgm:cxn modelId="{F7B45D19-636B-8B43-A1D9-46895F2DE4C9}" type="presParOf" srcId="{D17F1A98-1742-0A4D-839D-4323B7250CC8}" destId="{A5C9547D-7272-0B43-AD70-16C42D5AB90B}" srcOrd="3" destOrd="0" presId="urn:microsoft.com/office/officeart/2008/layout/AlternatingHexagons"/>
    <dgm:cxn modelId="{77C74212-ED60-BD45-B511-88AF90364C32}" type="presParOf" srcId="{D17F1A98-1742-0A4D-839D-4323B7250CC8}" destId="{52331732-10FF-BD4B-A283-3AC9D91F4948}" srcOrd="4" destOrd="0" presId="urn:microsoft.com/office/officeart/2008/layout/AlternatingHexagons"/>
    <dgm:cxn modelId="{DDC63F0C-0AF0-D44D-B7FB-FEA9B9678A98}" type="presParOf" srcId="{58374DE6-DA9F-0F49-9866-4091F5A76EB1}" destId="{5ACF3020-5C93-C046-96D2-E896D42EB215}" srcOrd="3" destOrd="0" presId="urn:microsoft.com/office/officeart/2008/layout/AlternatingHexagons"/>
    <dgm:cxn modelId="{98607293-CC1F-9344-A24F-6B56090FA897}" type="presParOf" srcId="{58374DE6-DA9F-0F49-9866-4091F5A76EB1}" destId="{17B36FD6-4EE3-5C49-A1CC-897F0E6ED65D}" srcOrd="4" destOrd="0" presId="urn:microsoft.com/office/officeart/2008/layout/AlternatingHexagons"/>
    <dgm:cxn modelId="{73039BCA-1B07-754B-99CD-DE5979A794E0}" type="presParOf" srcId="{17B36FD6-4EE3-5C49-A1CC-897F0E6ED65D}" destId="{32AF65B0-6B71-8645-87E8-34D6846950AD}" srcOrd="0" destOrd="0" presId="urn:microsoft.com/office/officeart/2008/layout/AlternatingHexagons"/>
    <dgm:cxn modelId="{908DCCFE-A71C-3149-BA85-81D55B14A01A}" type="presParOf" srcId="{17B36FD6-4EE3-5C49-A1CC-897F0E6ED65D}" destId="{86287589-B6AC-E947-B4F6-827BCE6FC33F}" srcOrd="1" destOrd="0" presId="urn:microsoft.com/office/officeart/2008/layout/AlternatingHexagons"/>
    <dgm:cxn modelId="{1A1CC72D-BFC1-1447-99D2-5A2DCB0EC732}" type="presParOf" srcId="{17B36FD6-4EE3-5C49-A1CC-897F0E6ED65D}" destId="{8F0D8C05-3294-5F47-963B-9D2327598582}" srcOrd="2" destOrd="0" presId="urn:microsoft.com/office/officeart/2008/layout/AlternatingHexagons"/>
    <dgm:cxn modelId="{BA0C0DB6-B04B-5446-9048-06BEBAA83E30}" type="presParOf" srcId="{17B36FD6-4EE3-5C49-A1CC-897F0E6ED65D}" destId="{FA79D0CD-C787-3C45-A17B-EB4A09AD907E}" srcOrd="3" destOrd="0" presId="urn:microsoft.com/office/officeart/2008/layout/AlternatingHexagons"/>
    <dgm:cxn modelId="{36530499-1666-0E48-BBB2-135F0AE80AA1}" type="presParOf" srcId="{17B36FD6-4EE3-5C49-A1CC-897F0E6ED65D}" destId="{1136FA6E-B583-094F-92F0-2E7B43499D33}" srcOrd="4" destOrd="0" presId="urn:microsoft.com/office/officeart/2008/layout/AlternatingHexagons"/>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9B8FF-8EF0-4E4F-B353-447A12BDE456}">
      <dsp:nvSpPr>
        <dsp:cNvPr id="0" name=""/>
        <dsp:cNvSpPr/>
      </dsp:nvSpPr>
      <dsp:spPr>
        <a:xfrm rot="5400000">
          <a:off x="2749109" y="114341"/>
          <a:ext cx="1730973" cy="1505947"/>
        </a:xfrm>
        <a:prstGeom prst="hexagon">
          <a:avLst>
            <a:gd name="adj" fmla="val 25000"/>
            <a:gd name="vf" fmla="val 11547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oppins"/>
              <a:cs typeface="Poppins"/>
            </a:rPr>
            <a:t>Product Id</a:t>
          </a:r>
          <a:endParaRPr lang="en-GB" sz="1200" b="1" kern="1200" dirty="0">
            <a:latin typeface="Poppins"/>
            <a:cs typeface="Poppins"/>
          </a:endParaRPr>
        </a:p>
      </dsp:txBody>
      <dsp:txXfrm rot="-5400000">
        <a:off x="3096299" y="271571"/>
        <a:ext cx="1036593" cy="1191487"/>
      </dsp:txXfrm>
    </dsp:sp>
    <dsp:sp modelId="{4179E776-4EAC-9F46-B1C8-46B2F4B8D96A}">
      <dsp:nvSpPr>
        <dsp:cNvPr id="0" name=""/>
        <dsp:cNvSpPr/>
      </dsp:nvSpPr>
      <dsp:spPr>
        <a:xfrm>
          <a:off x="4413267" y="348022"/>
          <a:ext cx="1931766" cy="1038584"/>
        </a:xfrm>
        <a:prstGeom prst="rect">
          <a:avLst/>
        </a:prstGeom>
        <a:noFill/>
        <a:ln>
          <a:noFill/>
        </a:ln>
        <a:effectLst/>
      </dsp:spPr>
      <dsp:style>
        <a:lnRef idx="0">
          <a:scrgbClr r="0" g="0" b="0"/>
        </a:lnRef>
        <a:fillRef idx="0">
          <a:scrgbClr r="0" g="0" b="0"/>
        </a:fillRef>
        <a:effectRef idx="0">
          <a:scrgbClr r="0" g="0" b="0"/>
        </a:effectRef>
        <a:fontRef idx="minor"/>
      </dsp:style>
    </dsp:sp>
    <dsp:sp modelId="{571FD33F-63B8-974D-8AE1-8E40A3B2B476}">
      <dsp:nvSpPr>
        <dsp:cNvPr id="0" name=""/>
        <dsp:cNvSpPr/>
      </dsp:nvSpPr>
      <dsp:spPr>
        <a:xfrm rot="5400000">
          <a:off x="1122687" y="114341"/>
          <a:ext cx="1730973" cy="1505947"/>
        </a:xfrm>
        <a:prstGeom prst="hexagon">
          <a:avLst>
            <a:gd name="adj" fmla="val 25000"/>
            <a:gd name="vf" fmla="val 11547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oppins" pitchFamily="2" charset="77"/>
              <a:ea typeface="+mn-ea"/>
              <a:cs typeface="Poppins" pitchFamily="2" charset="77"/>
            </a:rPr>
            <a:t>User Id</a:t>
          </a:r>
          <a:endParaRPr lang="en-GB" sz="1200" b="1" kern="1200" dirty="0">
            <a:latin typeface="Poppins" pitchFamily="2" charset="77"/>
            <a:ea typeface="+mn-ea"/>
            <a:cs typeface="Poppins" pitchFamily="2" charset="77"/>
          </a:endParaRPr>
        </a:p>
      </dsp:txBody>
      <dsp:txXfrm rot="-5400000">
        <a:off x="1469877" y="271571"/>
        <a:ext cx="1036593" cy="1191487"/>
      </dsp:txXfrm>
    </dsp:sp>
    <dsp:sp modelId="{13C76B87-835C-5541-A97F-BDF41B65D7D4}">
      <dsp:nvSpPr>
        <dsp:cNvPr id="0" name=""/>
        <dsp:cNvSpPr/>
      </dsp:nvSpPr>
      <dsp:spPr>
        <a:xfrm rot="5400000">
          <a:off x="1932782" y="1583591"/>
          <a:ext cx="1730973" cy="1505947"/>
        </a:xfrm>
        <a:prstGeom prst="hexagon">
          <a:avLst>
            <a:gd name="adj" fmla="val 25000"/>
            <a:gd name="vf" fmla="val 11547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oppins"/>
              <a:ea typeface="+mn-ea"/>
              <a:cs typeface="Poppins"/>
            </a:rPr>
            <a:t>Rating</a:t>
          </a:r>
          <a:endParaRPr lang="en-GB" sz="1200" b="1" kern="1200" dirty="0">
            <a:latin typeface="Poppins"/>
            <a:cs typeface="Poppins"/>
          </a:endParaRPr>
        </a:p>
      </dsp:txBody>
      <dsp:txXfrm rot="-5400000">
        <a:off x="2279972" y="1740821"/>
        <a:ext cx="1036593" cy="1191487"/>
      </dsp:txXfrm>
    </dsp:sp>
    <dsp:sp modelId="{9D107B7E-B0E4-7149-A61F-5847E350A199}">
      <dsp:nvSpPr>
        <dsp:cNvPr id="0" name=""/>
        <dsp:cNvSpPr/>
      </dsp:nvSpPr>
      <dsp:spPr>
        <a:xfrm>
          <a:off x="113529" y="1817273"/>
          <a:ext cx="1869451" cy="1038584"/>
        </a:xfrm>
        <a:prstGeom prst="rect">
          <a:avLst/>
        </a:prstGeom>
        <a:noFill/>
        <a:ln>
          <a:noFill/>
        </a:ln>
        <a:effectLst/>
      </dsp:spPr>
      <dsp:style>
        <a:lnRef idx="0">
          <a:scrgbClr r="0" g="0" b="0"/>
        </a:lnRef>
        <a:fillRef idx="0">
          <a:scrgbClr r="0" g="0" b="0"/>
        </a:fillRef>
        <a:effectRef idx="0">
          <a:scrgbClr r="0" g="0" b="0"/>
        </a:effectRef>
        <a:fontRef idx="minor"/>
      </dsp:style>
    </dsp:sp>
    <dsp:sp modelId="{52331732-10FF-BD4B-A283-3AC9D91F4948}">
      <dsp:nvSpPr>
        <dsp:cNvPr id="0" name=""/>
        <dsp:cNvSpPr/>
      </dsp:nvSpPr>
      <dsp:spPr>
        <a:xfrm rot="5400000">
          <a:off x="3559205" y="1583591"/>
          <a:ext cx="1730973" cy="1505947"/>
        </a:xfrm>
        <a:prstGeom prst="hexagon">
          <a:avLst>
            <a:gd name="adj" fmla="val 25000"/>
            <a:gd name="vf" fmla="val 11547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oppins" pitchFamily="2" charset="77"/>
              <a:cs typeface="Poppins" pitchFamily="2" charset="77"/>
            </a:rPr>
            <a:t>Year</a:t>
          </a:r>
          <a:r>
            <a:rPr lang="en-GB" sz="1200" b="1" kern="1200" dirty="0">
              <a:latin typeface="Poppins" pitchFamily="2" charset="77"/>
              <a:cs typeface="Poppins" pitchFamily="2" charset="77"/>
            </a:rPr>
            <a:t> </a:t>
          </a:r>
        </a:p>
      </dsp:txBody>
      <dsp:txXfrm rot="-5400000">
        <a:off x="3906395" y="1740821"/>
        <a:ext cx="1036593" cy="1191487"/>
      </dsp:txXfrm>
    </dsp:sp>
    <dsp:sp modelId="{32AF65B0-6B71-8645-87E8-34D6846950AD}">
      <dsp:nvSpPr>
        <dsp:cNvPr id="0" name=""/>
        <dsp:cNvSpPr/>
      </dsp:nvSpPr>
      <dsp:spPr>
        <a:xfrm rot="5400000">
          <a:off x="2749109" y="3052842"/>
          <a:ext cx="1730973" cy="1505947"/>
        </a:xfrm>
        <a:prstGeom prst="hexagon">
          <a:avLst>
            <a:gd name="adj" fmla="val 25000"/>
            <a:gd name="vf" fmla="val 115470"/>
          </a:avLst>
        </a:prstGeom>
        <a:solidFill>
          <a:srgbClr val="EE8B2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prstClr val="white"/>
              </a:solidFill>
              <a:latin typeface="Poppins" pitchFamily="2" charset="77"/>
              <a:ea typeface="+mn-ea"/>
              <a:cs typeface="Poppins" pitchFamily="2" charset="77"/>
            </a:rPr>
            <a:t>Month</a:t>
          </a:r>
        </a:p>
      </dsp:txBody>
      <dsp:txXfrm rot="-5400000">
        <a:off x="3096299" y="3210072"/>
        <a:ext cx="1036593" cy="1191487"/>
      </dsp:txXfrm>
    </dsp:sp>
    <dsp:sp modelId="{86287589-B6AC-E947-B4F6-827BCE6FC33F}">
      <dsp:nvSpPr>
        <dsp:cNvPr id="0" name=""/>
        <dsp:cNvSpPr/>
      </dsp:nvSpPr>
      <dsp:spPr>
        <a:xfrm>
          <a:off x="4413267" y="3286523"/>
          <a:ext cx="1931766" cy="1038584"/>
        </a:xfrm>
        <a:prstGeom prst="rect">
          <a:avLst/>
        </a:prstGeom>
        <a:noFill/>
        <a:ln>
          <a:noFill/>
        </a:ln>
        <a:effectLst/>
      </dsp:spPr>
      <dsp:style>
        <a:lnRef idx="0">
          <a:scrgbClr r="0" g="0" b="0"/>
        </a:lnRef>
        <a:fillRef idx="0">
          <a:scrgbClr r="0" g="0" b="0"/>
        </a:fillRef>
        <a:effectRef idx="0">
          <a:scrgbClr r="0" g="0" b="0"/>
        </a:effectRef>
        <a:fontRef idx="minor"/>
      </dsp:style>
    </dsp:sp>
    <dsp:sp modelId="{1136FA6E-B583-094F-92F0-2E7B43499D33}">
      <dsp:nvSpPr>
        <dsp:cNvPr id="0" name=""/>
        <dsp:cNvSpPr/>
      </dsp:nvSpPr>
      <dsp:spPr>
        <a:xfrm rot="5400000">
          <a:off x="1122687" y="3052842"/>
          <a:ext cx="1730973" cy="1505947"/>
        </a:xfrm>
        <a:prstGeom prst="hexagon">
          <a:avLst>
            <a:gd name="adj" fmla="val 25000"/>
            <a:gd name="vf" fmla="val 115470"/>
          </a:avLst>
        </a:prstGeom>
        <a:solidFill>
          <a:srgbClr val="EE8B2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Poppins" pitchFamily="2" charset="77"/>
              <a:cs typeface="Poppins" pitchFamily="2" charset="77"/>
            </a:rPr>
            <a:t>Normalized Rating</a:t>
          </a:r>
          <a:r>
            <a:rPr lang="en-US" sz="3600" kern="1200" dirty="0"/>
            <a:t> </a:t>
          </a:r>
        </a:p>
      </dsp:txBody>
      <dsp:txXfrm rot="-5400000">
        <a:off x="1469877" y="3210072"/>
        <a:ext cx="1036593" cy="1191487"/>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F69AFE-69CF-49B6-AA36-57A836286C2F}" type="datetimeFigureOut">
              <a:t>5/23/24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789FAF-9D0C-4EDB-B33A-9A430CCDEE8C}" type="slidenum">
              <a:t>‹#›</a:t>
            </a:fld>
            <a:endParaRPr lang="en-US"/>
          </a:p>
        </p:txBody>
      </p:sp>
    </p:spTree>
    <p:extLst>
      <p:ext uri="{BB962C8B-B14F-4D97-AF65-F5344CB8AC3E}">
        <p14:creationId xmlns:p14="http://schemas.microsoft.com/office/powerpoint/2010/main" val="3347930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3</a:t>
            </a:fld>
            <a:endParaRPr lang="en-US"/>
          </a:p>
        </p:txBody>
      </p:sp>
    </p:spTree>
    <p:extLst>
      <p:ext uri="{BB962C8B-B14F-4D97-AF65-F5344CB8AC3E}">
        <p14:creationId xmlns:p14="http://schemas.microsoft.com/office/powerpoint/2010/main" val="572156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12</a:t>
            </a:fld>
            <a:endParaRPr lang="en-US"/>
          </a:p>
        </p:txBody>
      </p:sp>
    </p:spTree>
    <p:extLst>
      <p:ext uri="{BB962C8B-B14F-4D97-AF65-F5344CB8AC3E}">
        <p14:creationId xmlns:p14="http://schemas.microsoft.com/office/powerpoint/2010/main" val="4003213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13</a:t>
            </a:fld>
            <a:endParaRPr lang="en-US"/>
          </a:p>
        </p:txBody>
      </p:sp>
    </p:spTree>
    <p:extLst>
      <p:ext uri="{BB962C8B-B14F-4D97-AF65-F5344CB8AC3E}">
        <p14:creationId xmlns:p14="http://schemas.microsoft.com/office/powerpoint/2010/main" val="472333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14</a:t>
            </a:fld>
            <a:endParaRPr lang="en-US"/>
          </a:p>
        </p:txBody>
      </p:sp>
    </p:spTree>
    <p:extLst>
      <p:ext uri="{BB962C8B-B14F-4D97-AF65-F5344CB8AC3E}">
        <p14:creationId xmlns:p14="http://schemas.microsoft.com/office/powerpoint/2010/main" val="1699092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4</a:t>
            </a:fld>
            <a:endParaRPr lang="en-US"/>
          </a:p>
        </p:txBody>
      </p:sp>
    </p:spTree>
    <p:extLst>
      <p:ext uri="{BB962C8B-B14F-4D97-AF65-F5344CB8AC3E}">
        <p14:creationId xmlns:p14="http://schemas.microsoft.com/office/powerpoint/2010/main" val="3577011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5</a:t>
            </a:fld>
            <a:endParaRPr lang="en-US"/>
          </a:p>
        </p:txBody>
      </p:sp>
    </p:spTree>
    <p:extLst>
      <p:ext uri="{BB962C8B-B14F-4D97-AF65-F5344CB8AC3E}">
        <p14:creationId xmlns:p14="http://schemas.microsoft.com/office/powerpoint/2010/main" val="714033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6</a:t>
            </a:fld>
            <a:endParaRPr lang="en-US"/>
          </a:p>
        </p:txBody>
      </p:sp>
    </p:spTree>
    <p:extLst>
      <p:ext uri="{BB962C8B-B14F-4D97-AF65-F5344CB8AC3E}">
        <p14:creationId xmlns:p14="http://schemas.microsoft.com/office/powerpoint/2010/main" val="2110686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7</a:t>
            </a:fld>
            <a:endParaRPr lang="en-US"/>
          </a:p>
        </p:txBody>
      </p:sp>
    </p:spTree>
    <p:extLst>
      <p:ext uri="{BB962C8B-B14F-4D97-AF65-F5344CB8AC3E}">
        <p14:creationId xmlns:p14="http://schemas.microsoft.com/office/powerpoint/2010/main" val="3860201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8</a:t>
            </a:fld>
            <a:endParaRPr lang="en-US"/>
          </a:p>
        </p:txBody>
      </p:sp>
    </p:spTree>
    <p:extLst>
      <p:ext uri="{BB962C8B-B14F-4D97-AF65-F5344CB8AC3E}">
        <p14:creationId xmlns:p14="http://schemas.microsoft.com/office/powerpoint/2010/main" val="181655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9</a:t>
            </a:fld>
            <a:endParaRPr lang="en-US"/>
          </a:p>
        </p:txBody>
      </p:sp>
    </p:spTree>
    <p:extLst>
      <p:ext uri="{BB962C8B-B14F-4D97-AF65-F5344CB8AC3E}">
        <p14:creationId xmlns:p14="http://schemas.microsoft.com/office/powerpoint/2010/main" val="20495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10</a:t>
            </a:fld>
            <a:endParaRPr lang="en-US"/>
          </a:p>
        </p:txBody>
      </p:sp>
    </p:spTree>
    <p:extLst>
      <p:ext uri="{BB962C8B-B14F-4D97-AF65-F5344CB8AC3E}">
        <p14:creationId xmlns:p14="http://schemas.microsoft.com/office/powerpoint/2010/main" val="280191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11</a:t>
            </a:fld>
            <a:endParaRPr lang="en-US"/>
          </a:p>
        </p:txBody>
      </p:sp>
    </p:spTree>
    <p:extLst>
      <p:ext uri="{BB962C8B-B14F-4D97-AF65-F5344CB8AC3E}">
        <p14:creationId xmlns:p14="http://schemas.microsoft.com/office/powerpoint/2010/main" val="97745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97786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598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026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83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421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07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127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973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196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0646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3498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5/23/24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95597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24.png"/><Relationship Id="rId12" Type="http://schemas.openxmlformats.org/officeDocument/2006/relationships/image" Target="../media/image18.png"/><Relationship Id="rId2" Type="http://schemas.openxmlformats.org/officeDocument/2006/relationships/notesSlide" Target="../notesSlides/notesSlide10.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9.png"/><Relationship Id="rId15" Type="http://schemas.openxmlformats.org/officeDocument/2006/relationships/image" Target="../media/image28.jpeg"/><Relationship Id="rId10" Type="http://schemas.openxmlformats.org/officeDocument/2006/relationships/image" Target="../media/image27.png"/><Relationship Id="rId4" Type="http://schemas.openxmlformats.org/officeDocument/2006/relationships/image" Target="../media/image10.svg"/><Relationship Id="rId9" Type="http://schemas.openxmlformats.org/officeDocument/2006/relationships/image" Target="../media/image26.png"/><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emf"/><Relationship Id="rId5" Type="http://schemas.openxmlformats.org/officeDocument/2006/relationships/image" Target="../media/image9.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github.com/praveennmohankumar/E-commerce-recommendation-system/tree/main" TargetMode="External"/><Relationship Id="rId5" Type="http://schemas.openxmlformats.org/officeDocument/2006/relationships/image" Target="../media/image9.png"/><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image" Target="../media/image10.sv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9.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0.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5" name="Freeform 5"/>
          <p:cNvSpPr/>
          <p:nvPr/>
        </p:nvSpPr>
        <p:spPr>
          <a:xfrm rot="2824864">
            <a:off x="7349343" y="2970784"/>
            <a:ext cx="4117826" cy="2425924"/>
          </a:xfrm>
          <a:custGeom>
            <a:avLst/>
            <a:gdLst/>
            <a:ahLst/>
            <a:cxnLst/>
            <a:rect l="l" t="t" r="r" b="b"/>
            <a:pathLst>
              <a:path w="10853228" h="8761515">
                <a:moveTo>
                  <a:pt x="0" y="0"/>
                </a:moveTo>
                <a:lnTo>
                  <a:pt x="10853228" y="0"/>
                </a:lnTo>
                <a:lnTo>
                  <a:pt x="10853228" y="8761515"/>
                </a:lnTo>
                <a:lnTo>
                  <a:pt x="0" y="8761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1" name="TextBox 11"/>
          <p:cNvSpPr txBox="1"/>
          <p:nvPr/>
        </p:nvSpPr>
        <p:spPr>
          <a:xfrm>
            <a:off x="482579" y="1178352"/>
            <a:ext cx="9424503" cy="310791"/>
          </a:xfrm>
          <a:prstGeom prst="rect">
            <a:avLst/>
          </a:prstGeom>
        </p:spPr>
        <p:txBody>
          <a:bodyPr lIns="0" tIns="0" rIns="0" bIns="0" rtlCol="0" anchor="t">
            <a:spAutoFit/>
          </a:bodyPr>
          <a:lstStyle/>
          <a:p>
            <a:pPr algn="just" defTabSz="609630">
              <a:lnSpc>
                <a:spcPts val="2613"/>
              </a:lnSpc>
            </a:pPr>
            <a:endParaRPr lang="en-US" sz="1866" spc="600">
              <a:solidFill>
                <a:srgbClr val="FFFFFF"/>
              </a:solidFill>
              <a:latin typeface=""/>
            </a:endParaRPr>
          </a:p>
        </p:txBody>
      </p:sp>
      <p:sp>
        <p:nvSpPr>
          <p:cNvPr id="17" name="TextBox 16">
            <a:extLst>
              <a:ext uri="{FF2B5EF4-FFF2-40B4-BE49-F238E27FC236}">
                <a16:creationId xmlns:a16="http://schemas.microsoft.com/office/drawing/2014/main" id="{5674FB47-60B2-A703-A0C8-E11C9B3FF57D}"/>
              </a:ext>
            </a:extLst>
          </p:cNvPr>
          <p:cNvSpPr txBox="1"/>
          <p:nvPr/>
        </p:nvSpPr>
        <p:spPr>
          <a:xfrm>
            <a:off x="691662" y="105508"/>
            <a:ext cx="184731" cy="276999"/>
          </a:xfrm>
          <a:prstGeom prst="rect">
            <a:avLst/>
          </a:prstGeom>
          <a:noFill/>
        </p:spPr>
        <p:txBody>
          <a:bodyPr wrap="none" rtlCol="0">
            <a:spAutoFit/>
          </a:bodyPr>
          <a:lstStyle/>
          <a:p>
            <a:pPr defTabSz="609630"/>
            <a:endParaRPr lang="en-US" sz="1200">
              <a:solidFill>
                <a:prstClr val="black"/>
              </a:solidFill>
              <a:latin typeface="Calibri"/>
            </a:endParaRPr>
          </a:p>
        </p:txBody>
      </p:sp>
      <p:grpSp>
        <p:nvGrpSpPr>
          <p:cNvPr id="4" name="Group 3">
            <a:extLst>
              <a:ext uri="{FF2B5EF4-FFF2-40B4-BE49-F238E27FC236}">
                <a16:creationId xmlns:a16="http://schemas.microsoft.com/office/drawing/2014/main" id="{1F71CC01-13FC-3097-F70C-42A7DB8B4B77}"/>
              </a:ext>
            </a:extLst>
          </p:cNvPr>
          <p:cNvGrpSpPr/>
          <p:nvPr/>
        </p:nvGrpSpPr>
        <p:grpSpPr>
          <a:xfrm>
            <a:off x="252491" y="204338"/>
            <a:ext cx="7000921" cy="3921209"/>
            <a:chOff x="493427" y="1849986"/>
            <a:chExt cx="7000921" cy="3921209"/>
          </a:xfrm>
        </p:grpSpPr>
        <p:sp>
          <p:nvSpPr>
            <p:cNvPr id="13" name="TextBox 13"/>
            <p:cNvSpPr txBox="1"/>
            <p:nvPr/>
          </p:nvSpPr>
          <p:spPr>
            <a:xfrm>
              <a:off x="1327050" y="2257958"/>
              <a:ext cx="6167298" cy="1859099"/>
            </a:xfrm>
            <a:prstGeom prst="rect">
              <a:avLst/>
            </a:prstGeom>
          </p:spPr>
          <p:txBody>
            <a:bodyPr wrap="square" lIns="0" tIns="0" rIns="0" bIns="0" rtlCol="0" anchor="ctr">
              <a:spAutoFit/>
            </a:bodyPr>
            <a:lstStyle/>
            <a:p>
              <a:pPr defTabSz="609630">
                <a:lnSpc>
                  <a:spcPct val="150000"/>
                </a:lnSpc>
              </a:pPr>
              <a:r>
                <a:rPr lang="en-US" sz="2800" spc="600" dirty="0">
                  <a:solidFill>
                    <a:srgbClr val="FFFFFF"/>
                  </a:solidFill>
                  <a:latin typeface=""/>
                </a:rPr>
                <a:t>E-COMMERCE PRODUCT RECOMMENDATION SYSTEM</a:t>
              </a:r>
            </a:p>
          </p:txBody>
        </p:sp>
        <p:sp>
          <p:nvSpPr>
            <p:cNvPr id="18" name="TextBox 17">
              <a:extLst>
                <a:ext uri="{FF2B5EF4-FFF2-40B4-BE49-F238E27FC236}">
                  <a16:creationId xmlns:a16="http://schemas.microsoft.com/office/drawing/2014/main" id="{526BC313-357A-B355-8D6D-C863F7710EBE}"/>
                </a:ext>
              </a:extLst>
            </p:cNvPr>
            <p:cNvSpPr txBox="1"/>
            <p:nvPr/>
          </p:nvSpPr>
          <p:spPr>
            <a:xfrm>
              <a:off x="808892" y="1849986"/>
              <a:ext cx="184731" cy="276999"/>
            </a:xfrm>
            <a:prstGeom prst="rect">
              <a:avLst/>
            </a:prstGeom>
            <a:noFill/>
          </p:spPr>
          <p:txBody>
            <a:bodyPr wrap="none" rtlCol="0" anchor="ctr">
              <a:spAutoFit/>
            </a:bodyPr>
            <a:lstStyle/>
            <a:p>
              <a:pPr defTabSz="609630"/>
              <a:endParaRPr lang="en-US" sz="1200">
                <a:solidFill>
                  <a:prstClr val="black"/>
                </a:solidFill>
                <a:latin typeface="Calibri"/>
              </a:endParaRPr>
            </a:p>
          </p:txBody>
        </p:sp>
        <p:sp>
          <p:nvSpPr>
            <p:cNvPr id="20" name="Rounded Rectangle 19">
              <a:extLst>
                <a:ext uri="{FF2B5EF4-FFF2-40B4-BE49-F238E27FC236}">
                  <a16:creationId xmlns:a16="http://schemas.microsoft.com/office/drawing/2014/main" id="{639C986B-213F-D308-7B58-424CC532166D}"/>
                </a:ext>
              </a:extLst>
            </p:cNvPr>
            <p:cNvSpPr/>
            <p:nvPr/>
          </p:nvSpPr>
          <p:spPr>
            <a:xfrm>
              <a:off x="858458" y="5035448"/>
              <a:ext cx="5332397" cy="735747"/>
            </a:xfrm>
            <a:prstGeom prst="roundRect">
              <a:avLst>
                <a:gd name="adj" fmla="val 50000"/>
              </a:avLst>
            </a:prstGeom>
            <a:solidFill>
              <a:srgbClr val="004987"/>
            </a:solidFill>
          </p:spPr>
          <p:txBody>
            <a:bodyPr wrap="square" anchor="ctr">
              <a:spAutoFit/>
            </a:bodyPr>
            <a:lstStyle/>
            <a:p>
              <a:pPr algn="ctr"/>
              <a:r>
                <a:rPr lang="en-US" sz="1400" spc="300" dirty="0">
                  <a:solidFill>
                    <a:schemeClr val="bg1"/>
                  </a:solidFill>
                </a:rPr>
                <a:t>MACHINE LEARNING &amp; PREDICTIVE ANALYTICS</a:t>
              </a:r>
            </a:p>
            <a:p>
              <a:pPr algn="ctr"/>
              <a:r>
                <a:rPr lang="en-US" sz="1400" spc="300" dirty="0">
                  <a:solidFill>
                    <a:schemeClr val="bg1"/>
                  </a:solidFill>
                </a:rPr>
                <a:t>FINAL CLASS PROJECT</a:t>
              </a:r>
            </a:p>
          </p:txBody>
        </p:sp>
        <p:cxnSp>
          <p:nvCxnSpPr>
            <p:cNvPr id="26" name="Straight Connector 25">
              <a:extLst>
                <a:ext uri="{FF2B5EF4-FFF2-40B4-BE49-F238E27FC236}">
                  <a16:creationId xmlns:a16="http://schemas.microsoft.com/office/drawing/2014/main" id="{2B73E304-46FC-9AA6-D98C-2D4188F5B305}"/>
                </a:ext>
              </a:extLst>
            </p:cNvPr>
            <p:cNvCxnSpPr>
              <a:cxnSpLocks/>
            </p:cNvCxnSpPr>
            <p:nvPr/>
          </p:nvCxnSpPr>
          <p:spPr>
            <a:xfrm>
              <a:off x="659684" y="2941504"/>
              <a:ext cx="0" cy="619074"/>
            </a:xfrm>
            <a:prstGeom prst="line">
              <a:avLst/>
            </a:prstGeom>
            <a:ln w="19050" cap="sq">
              <a:gradFill>
                <a:gsLst>
                  <a:gs pos="0">
                    <a:schemeClr val="bg1">
                      <a:alpha val="10834"/>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3393F2-6FC5-BFDB-7A69-EA16926CD736}"/>
                </a:ext>
              </a:extLst>
            </p:cNvPr>
            <p:cNvCxnSpPr>
              <a:cxnSpLocks/>
            </p:cNvCxnSpPr>
            <p:nvPr/>
          </p:nvCxnSpPr>
          <p:spPr>
            <a:xfrm>
              <a:off x="808892" y="2751625"/>
              <a:ext cx="0" cy="997025"/>
            </a:xfrm>
            <a:prstGeom prst="line">
              <a:avLst/>
            </a:prstGeom>
            <a:ln w="19050" cap="sq">
              <a:gradFill>
                <a:gsLst>
                  <a:gs pos="0">
                    <a:schemeClr val="bg1">
                      <a:alpha val="24271"/>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D5964-9169-C8A0-E7FF-8BC7DD48905E}"/>
                </a:ext>
              </a:extLst>
            </p:cNvPr>
            <p:cNvCxnSpPr>
              <a:cxnSpLocks/>
            </p:cNvCxnSpPr>
            <p:nvPr/>
          </p:nvCxnSpPr>
          <p:spPr>
            <a:xfrm>
              <a:off x="958100" y="2495641"/>
              <a:ext cx="0" cy="1459745"/>
            </a:xfrm>
            <a:prstGeom prst="line">
              <a:avLst/>
            </a:prstGeom>
            <a:ln w="19050" cap="sq">
              <a:gradFill>
                <a:gsLst>
                  <a:gs pos="0">
                    <a:schemeClr val="bg1">
                      <a:alpha val="4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63C6E1-A501-E569-3F2C-D4B0EDCBE61C}"/>
                </a:ext>
              </a:extLst>
            </p:cNvPr>
            <p:cNvCxnSpPr>
              <a:cxnSpLocks/>
            </p:cNvCxnSpPr>
            <p:nvPr/>
          </p:nvCxnSpPr>
          <p:spPr>
            <a:xfrm>
              <a:off x="493427" y="3050633"/>
              <a:ext cx="0" cy="317683"/>
            </a:xfrm>
            <a:prstGeom prst="line">
              <a:avLst/>
            </a:prstGeom>
            <a:ln w="19050" cap="sq">
              <a:gradFill>
                <a:gsLst>
                  <a:gs pos="0">
                    <a:schemeClr val="bg1">
                      <a:alpha val="10834"/>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2" name="Subtitle 4">
            <a:extLst>
              <a:ext uri="{FF2B5EF4-FFF2-40B4-BE49-F238E27FC236}">
                <a16:creationId xmlns:a16="http://schemas.microsoft.com/office/drawing/2014/main" id="{246F07CE-C44C-3F8F-BFC0-8F68008D54D4}"/>
              </a:ext>
            </a:extLst>
          </p:cNvPr>
          <p:cNvSpPr txBox="1">
            <a:spLocks/>
          </p:cNvSpPr>
          <p:nvPr/>
        </p:nvSpPr>
        <p:spPr>
          <a:xfrm>
            <a:off x="5194830" y="6551124"/>
            <a:ext cx="1804735" cy="306876"/>
          </a:xfrm>
          <a:prstGeom prst="rect">
            <a:avLst/>
          </a:prstGeom>
        </p:spPr>
        <p:txBody>
          <a:bodyPr vert="horz" lIns="91440" tIns="45720" rIns="91440" bIns="45720" rtlCol="0" anchor="ctr">
            <a:noAutofit/>
          </a:bodyPr>
          <a:lstStyle>
            <a:lvl1pPr marL="0" indent="0" algn="l" defTabSz="609585" rtl="0" eaLnBrk="1" latinLnBrk="0" hangingPunct="1">
              <a:spcBef>
                <a:spcPct val="20000"/>
              </a:spcBef>
              <a:buFont typeface="Arial"/>
              <a:buNone/>
              <a:defRPr sz="1867" b="1" kern="1200">
                <a:solidFill>
                  <a:srgbClr val="004987"/>
                </a:solidFill>
                <a:latin typeface="+mn-lt"/>
                <a:ea typeface="+mn-ea"/>
                <a:cs typeface="+mn-cs"/>
              </a:defRPr>
            </a:lvl1pPr>
            <a:lvl2pPr marL="609585" indent="0" algn="ctr" defTabSz="609585" rtl="0" eaLnBrk="1" latinLnBrk="0" hangingPunct="1">
              <a:spcBef>
                <a:spcPct val="20000"/>
              </a:spcBef>
              <a:buFont typeface="Arial"/>
              <a:buNone/>
              <a:defRPr sz="1467" kern="1200">
                <a:solidFill>
                  <a:schemeClr val="tx1">
                    <a:tint val="75000"/>
                  </a:schemeClr>
                </a:solidFill>
                <a:latin typeface="+mn-lt"/>
                <a:ea typeface="+mn-ea"/>
                <a:cs typeface="+mn-cs"/>
              </a:defRPr>
            </a:lvl2pPr>
            <a:lvl3pPr marL="1219170" indent="0" algn="ctr" defTabSz="609585" rtl="0" eaLnBrk="1" latinLnBrk="0" hangingPunct="1">
              <a:spcBef>
                <a:spcPct val="20000"/>
              </a:spcBef>
              <a:buFont typeface="Arial"/>
              <a:buNone/>
              <a:defRPr sz="1400" kern="1200">
                <a:solidFill>
                  <a:schemeClr val="tx1">
                    <a:tint val="75000"/>
                  </a:schemeClr>
                </a:solidFill>
                <a:latin typeface="+mn-lt"/>
                <a:ea typeface="+mn-ea"/>
                <a:cs typeface="+mn-cs"/>
              </a:defRPr>
            </a:lvl3pPr>
            <a:lvl4pPr marL="1828754" indent="0" algn="ctr" defTabSz="609585" rtl="0" eaLnBrk="1" latinLnBrk="0" hangingPunct="1">
              <a:spcBef>
                <a:spcPct val="20000"/>
              </a:spcBef>
              <a:buFont typeface="Arial"/>
              <a:buNone/>
              <a:defRPr sz="1333" kern="1200">
                <a:solidFill>
                  <a:schemeClr val="tx1">
                    <a:tint val="75000"/>
                  </a:schemeClr>
                </a:solidFill>
                <a:latin typeface="+mn-lt"/>
                <a:ea typeface="+mn-ea"/>
                <a:cs typeface="+mn-cs"/>
              </a:defRPr>
            </a:lvl4pPr>
            <a:lvl5pPr marL="2438339" indent="0" algn="ctr" defTabSz="609585" rtl="0" eaLnBrk="1" latinLnBrk="0" hangingPunct="1">
              <a:spcBef>
                <a:spcPct val="20000"/>
              </a:spcBef>
              <a:buFont typeface="Arial"/>
              <a:buNone/>
              <a:defRPr sz="1333" kern="1200">
                <a:solidFill>
                  <a:schemeClr val="tx1">
                    <a:tint val="75000"/>
                  </a:schemeClr>
                </a:solidFill>
                <a:latin typeface="+mn-lt"/>
                <a:ea typeface="+mn-ea"/>
                <a:cs typeface="+mn-cs"/>
              </a:defRPr>
            </a:lvl5pPr>
            <a:lvl6pPr marL="3047924"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6pPr>
            <a:lvl7pPr marL="3657509"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7pPr>
            <a:lvl8pPr marL="4267093"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8pPr>
            <a:lvl9pPr marL="4876678"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9pPr>
          </a:lstStyle>
          <a:p>
            <a:pPr algn="ctr"/>
            <a:r>
              <a:rPr lang="en-US" sz="1200" b="0" i="1">
                <a:solidFill>
                  <a:schemeClr val="bg1">
                    <a:alpha val="51000"/>
                  </a:schemeClr>
                </a:solidFill>
              </a:rPr>
              <a:t>Internal use only</a:t>
            </a:r>
          </a:p>
        </p:txBody>
      </p:sp>
      <p:sp>
        <p:nvSpPr>
          <p:cNvPr id="12" name="TextBox 19">
            <a:extLst>
              <a:ext uri="{FF2B5EF4-FFF2-40B4-BE49-F238E27FC236}">
                <a16:creationId xmlns:a16="http://schemas.microsoft.com/office/drawing/2014/main" id="{21B95F2D-D7B9-C6A3-41ED-05C134A7442E}"/>
              </a:ext>
            </a:extLst>
          </p:cNvPr>
          <p:cNvSpPr txBox="1"/>
          <p:nvPr/>
        </p:nvSpPr>
        <p:spPr>
          <a:xfrm>
            <a:off x="2011819" y="3852395"/>
            <a:ext cx="2274065" cy="546303"/>
          </a:xfrm>
          <a:prstGeom prst="rect">
            <a:avLst/>
          </a:prstGeom>
        </p:spPr>
        <p:txBody>
          <a:bodyPr wrap="square" lIns="0" tIns="0" rIns="0" bIns="0" rtlCol="0" anchor="ctr">
            <a:spAutoFit/>
          </a:bodyPr>
          <a:lstStyle/>
          <a:p>
            <a:pPr algn="ctr" defTabSz="609630">
              <a:lnSpc>
                <a:spcPts val="5200"/>
              </a:lnSpc>
            </a:pPr>
            <a:r>
              <a:rPr lang="en-US" sz="1200" spc="300" dirty="0">
                <a:solidFill>
                  <a:srgbClr val="FFFFFF"/>
                </a:solidFill>
                <a:latin typeface="Poppins" pitchFamily="2" charset="77"/>
                <a:cs typeface="Poppins" pitchFamily="2" charset="77"/>
              </a:rPr>
              <a:t>MAY 23. 2024</a:t>
            </a:r>
          </a:p>
        </p:txBody>
      </p:sp>
      <p:sp>
        <p:nvSpPr>
          <p:cNvPr id="3" name="Freeform 7">
            <a:extLst>
              <a:ext uri="{FF2B5EF4-FFF2-40B4-BE49-F238E27FC236}">
                <a16:creationId xmlns:a16="http://schemas.microsoft.com/office/drawing/2014/main" id="{A809A67B-BEC1-47D7-87A0-57F2898FBB5C}"/>
              </a:ext>
            </a:extLst>
          </p:cNvPr>
          <p:cNvSpPr/>
          <p:nvPr/>
        </p:nvSpPr>
        <p:spPr>
          <a:xfrm>
            <a:off x="6011958" y="826966"/>
            <a:ext cx="5014026" cy="5014026"/>
          </a:xfrm>
          <a:custGeom>
            <a:avLst/>
            <a:gdLst/>
            <a:ahLst/>
            <a:cxnLst/>
            <a:rect l="l" t="t" r="r" b="b"/>
            <a:pathLst>
              <a:path w="7521039" h="7521039">
                <a:moveTo>
                  <a:pt x="0" y="0"/>
                </a:moveTo>
                <a:lnTo>
                  <a:pt x="7521039" y="0"/>
                </a:lnTo>
                <a:lnTo>
                  <a:pt x="7521039" y="7521038"/>
                </a:lnTo>
                <a:lnTo>
                  <a:pt x="0" y="7521038"/>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pic>
        <p:nvPicPr>
          <p:cNvPr id="1028" name="Picture 4" descr="Home - UChicago Charter School">
            <a:extLst>
              <a:ext uri="{FF2B5EF4-FFF2-40B4-BE49-F238E27FC236}">
                <a16:creationId xmlns:a16="http://schemas.microsoft.com/office/drawing/2014/main" id="{B44AAF8E-4998-BED0-B2A3-CEAC042F109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503409" y="5504880"/>
            <a:ext cx="3290886" cy="672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randombar(horizontal)">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280607"/>
            <a:ext cx="11367488" cy="677108"/>
          </a:xfrm>
          <a:prstGeom prst="rect">
            <a:avLst/>
          </a:prstGeom>
        </p:spPr>
        <p:txBody>
          <a:bodyPr wrap="square" lIns="0" tIns="0" rIns="0" bIns="0" rtlCol="0" anchor="t">
            <a:spAutoFit/>
          </a:bodyPr>
          <a:lstStyle/>
          <a:p>
            <a:pPr defTabSz="609630"/>
            <a:r>
              <a:rPr lang="en-US" sz="2200" spc="300" dirty="0">
                <a:solidFill>
                  <a:srgbClr val="FFFFFF"/>
                </a:solidFill>
                <a:latin typeface="Poppins" pitchFamily="2" charset="77"/>
                <a:cs typeface="Poppins" pitchFamily="2" charset="77"/>
              </a:rPr>
              <a:t>FINAL MODEL: </a:t>
            </a:r>
          </a:p>
          <a:p>
            <a:pPr defTabSz="609630"/>
            <a:r>
              <a:rPr lang="en-US" sz="2200" spc="300" dirty="0">
                <a:solidFill>
                  <a:srgbClr val="FFFFFF"/>
                </a:solidFill>
                <a:latin typeface="Poppins" pitchFamily="2" charset="77"/>
                <a:cs typeface="Poppins" pitchFamily="2" charset="77"/>
              </a:rPr>
              <a:t>Collaborative Filtering - Using Cosine Similarity &amp; KNN </a:t>
            </a:r>
          </a:p>
        </p:txBody>
      </p:sp>
      <p:pic>
        <p:nvPicPr>
          <p:cNvPr id="3" name="Picture 2" descr="Logos and Identity Elements | UChicago Creative 2023">
            <a:extLst>
              <a:ext uri="{FF2B5EF4-FFF2-40B4-BE49-F238E27FC236}">
                <a16:creationId xmlns:a16="http://schemas.microsoft.com/office/drawing/2014/main" id="{3C143827-F57E-59C2-72A9-990871EB0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3788;p139">
            <a:extLst>
              <a:ext uri="{FF2B5EF4-FFF2-40B4-BE49-F238E27FC236}">
                <a16:creationId xmlns:a16="http://schemas.microsoft.com/office/drawing/2014/main" id="{CD6FCE62-3384-81E2-1446-A8AEECB436FB}"/>
              </a:ext>
            </a:extLst>
          </p:cNvPr>
          <p:cNvSpPr/>
          <p:nvPr/>
        </p:nvSpPr>
        <p:spPr>
          <a:xfrm>
            <a:off x="99582" y="1417941"/>
            <a:ext cx="2628959"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Data Preparation:</a:t>
            </a:r>
            <a:endParaRPr sz="1100" b="0" i="0" u="none" strike="noStrike" cap="none" dirty="0">
              <a:solidFill>
                <a:srgbClr val="000000"/>
              </a:solidFill>
              <a:latin typeface="Calibri"/>
              <a:ea typeface="Calibri"/>
              <a:cs typeface="Calibri"/>
              <a:sym typeface="Calibri"/>
            </a:endParaRPr>
          </a:p>
        </p:txBody>
      </p:sp>
      <p:sp>
        <p:nvSpPr>
          <p:cNvPr id="24" name="Google Shape;3800;p139">
            <a:extLst>
              <a:ext uri="{FF2B5EF4-FFF2-40B4-BE49-F238E27FC236}">
                <a16:creationId xmlns:a16="http://schemas.microsoft.com/office/drawing/2014/main" id="{9CA3319E-9E37-3CEE-B319-AD949D83FC93}"/>
              </a:ext>
            </a:extLst>
          </p:cNvPr>
          <p:cNvSpPr/>
          <p:nvPr/>
        </p:nvSpPr>
        <p:spPr>
          <a:xfrm>
            <a:off x="104424" y="1679757"/>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i="0" u="none" strike="noStrike" cap="none">
                <a:solidFill>
                  <a:schemeClr val="accent6"/>
                </a:solidFill>
                <a:latin typeface="Calibri"/>
                <a:ea typeface="Calibri"/>
                <a:cs typeface="Calibri"/>
                <a:sym typeface="Calibri"/>
              </a:rPr>
              <a:t>1</a:t>
            </a:r>
            <a:endParaRPr>
              <a:solidFill>
                <a:schemeClr val="accent6"/>
              </a:solidFill>
            </a:endParaRPr>
          </a:p>
        </p:txBody>
      </p:sp>
      <p:sp>
        <p:nvSpPr>
          <p:cNvPr id="25" name="Google Shape;3787;p139">
            <a:extLst>
              <a:ext uri="{FF2B5EF4-FFF2-40B4-BE49-F238E27FC236}">
                <a16:creationId xmlns:a16="http://schemas.microsoft.com/office/drawing/2014/main" id="{FEA2FC93-AEFD-8C76-8B9D-B49F891AE71A}"/>
              </a:ext>
            </a:extLst>
          </p:cNvPr>
          <p:cNvSpPr/>
          <p:nvPr/>
        </p:nvSpPr>
        <p:spPr>
          <a:xfrm>
            <a:off x="472915" y="1695910"/>
            <a:ext cx="2181490" cy="3313405"/>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Encoded user and product IDs using </a:t>
            </a:r>
            <a:r>
              <a:rPr lang="en-US" sz="1200" dirty="0" err="1">
                <a:solidFill>
                  <a:srgbClr val="3F3F3F"/>
                </a:solidFill>
                <a:latin typeface="Roboto Light"/>
                <a:ea typeface="Roboto Light"/>
                <a:cs typeface="Roboto Light"/>
                <a:sym typeface="Roboto Light"/>
              </a:rPr>
              <a:t>LabelEncoder</a:t>
            </a:r>
            <a:r>
              <a:rPr lang="en-US" sz="1200" dirty="0">
                <a:solidFill>
                  <a:srgbClr val="3F3F3F"/>
                </a:solidFill>
                <a:latin typeface="Roboto Light"/>
                <a:ea typeface="Roboto Light"/>
                <a:cs typeface="Roboto Light"/>
                <a:sym typeface="Roboto Light"/>
              </a:rPr>
              <a:t>.</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Created a user-item matrix with users as rows and products as columns.</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Split the data into training (80%) and testing (20%) sets.</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rPr>
              <a:t>The size of dataset has changed from 2023070 to 370511 </a:t>
            </a:r>
          </a:p>
        </p:txBody>
      </p:sp>
      <p:sp>
        <p:nvSpPr>
          <p:cNvPr id="26" name="Google Shape;3788;p139">
            <a:extLst>
              <a:ext uri="{FF2B5EF4-FFF2-40B4-BE49-F238E27FC236}">
                <a16:creationId xmlns:a16="http://schemas.microsoft.com/office/drawing/2014/main" id="{DBA283D7-79D6-D1D2-1F4A-3E4078E5A208}"/>
              </a:ext>
            </a:extLst>
          </p:cNvPr>
          <p:cNvSpPr/>
          <p:nvPr/>
        </p:nvSpPr>
        <p:spPr>
          <a:xfrm>
            <a:off x="3244485" y="1426503"/>
            <a:ext cx="2628960" cy="261816"/>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Model Architecture:</a:t>
            </a:r>
          </a:p>
        </p:txBody>
      </p:sp>
      <p:sp>
        <p:nvSpPr>
          <p:cNvPr id="27" name="Google Shape;3800;p139">
            <a:extLst>
              <a:ext uri="{FF2B5EF4-FFF2-40B4-BE49-F238E27FC236}">
                <a16:creationId xmlns:a16="http://schemas.microsoft.com/office/drawing/2014/main" id="{FDD90265-7FB0-BD12-FB30-DA7C4DF7544A}"/>
              </a:ext>
            </a:extLst>
          </p:cNvPr>
          <p:cNvSpPr/>
          <p:nvPr/>
        </p:nvSpPr>
        <p:spPr>
          <a:xfrm>
            <a:off x="3268295" y="1688318"/>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2</a:t>
            </a:r>
            <a:endParaRPr dirty="0">
              <a:solidFill>
                <a:schemeClr val="accent6"/>
              </a:solidFill>
            </a:endParaRPr>
          </a:p>
        </p:txBody>
      </p:sp>
      <p:sp>
        <p:nvSpPr>
          <p:cNvPr id="28" name="Google Shape;3787;p139">
            <a:extLst>
              <a:ext uri="{FF2B5EF4-FFF2-40B4-BE49-F238E27FC236}">
                <a16:creationId xmlns:a16="http://schemas.microsoft.com/office/drawing/2014/main" id="{12B5E769-8F12-5C75-1246-3FFDBE524660}"/>
              </a:ext>
            </a:extLst>
          </p:cNvPr>
          <p:cNvSpPr/>
          <p:nvPr/>
        </p:nvSpPr>
        <p:spPr>
          <a:xfrm>
            <a:off x="3636786" y="1704471"/>
            <a:ext cx="2181490" cy="3304843"/>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Encoder Layers :Dense layers with 128, 64, and 32 neurons, each followed by Batch Normalization and Dropout for regularization.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Decoder Layers: Dense layers with 64, 128 neurons, followed by Batch Normalization and Dropout.</a:t>
            </a:r>
          </a:p>
        </p:txBody>
      </p:sp>
      <p:cxnSp>
        <p:nvCxnSpPr>
          <p:cNvPr id="29" name="Straight Connector 28">
            <a:extLst>
              <a:ext uri="{FF2B5EF4-FFF2-40B4-BE49-F238E27FC236}">
                <a16:creationId xmlns:a16="http://schemas.microsoft.com/office/drawing/2014/main" id="{4C164EFD-E980-C636-B392-20115BA3BFC4}"/>
              </a:ext>
            </a:extLst>
          </p:cNvPr>
          <p:cNvCxnSpPr>
            <a:cxnSpLocks/>
          </p:cNvCxnSpPr>
          <p:nvPr/>
        </p:nvCxnSpPr>
        <p:spPr>
          <a:xfrm>
            <a:off x="5831268" y="4395116"/>
            <a:ext cx="730165" cy="0"/>
          </a:xfrm>
          <a:prstGeom prst="line">
            <a:avLst/>
          </a:prstGeom>
          <a:ln w="12700" cap="rnd" cmpd="sng">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397FB1-A180-00D8-2C09-9CBF40B93DA0}"/>
              </a:ext>
            </a:extLst>
          </p:cNvPr>
          <p:cNvCxnSpPr>
            <a:cxnSpLocks/>
          </p:cNvCxnSpPr>
          <p:nvPr/>
        </p:nvCxnSpPr>
        <p:spPr>
          <a:xfrm flipV="1">
            <a:off x="6561433" y="1854405"/>
            <a:ext cx="0" cy="4662657"/>
          </a:xfrm>
          <a:prstGeom prst="line">
            <a:avLst/>
          </a:prstGeom>
          <a:ln w="12700" cap="rnd" cmpd="sng">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A9F36E-B647-07C4-04C3-75447F032DED}"/>
              </a:ext>
            </a:extLst>
          </p:cNvPr>
          <p:cNvCxnSpPr>
            <a:cxnSpLocks/>
          </p:cNvCxnSpPr>
          <p:nvPr/>
        </p:nvCxnSpPr>
        <p:spPr>
          <a:xfrm>
            <a:off x="6548707" y="1880991"/>
            <a:ext cx="1422886" cy="0"/>
          </a:xfrm>
          <a:prstGeom prst="line">
            <a:avLst/>
          </a:prstGeom>
          <a:ln w="12700" cap="rnd" cmpd="sng">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226D45E-CB13-99C9-15DA-8EB3DB43A650}"/>
              </a:ext>
            </a:extLst>
          </p:cNvPr>
          <p:cNvCxnSpPr>
            <a:cxnSpLocks/>
          </p:cNvCxnSpPr>
          <p:nvPr/>
        </p:nvCxnSpPr>
        <p:spPr>
          <a:xfrm>
            <a:off x="6550537" y="3724911"/>
            <a:ext cx="1422886" cy="0"/>
          </a:xfrm>
          <a:prstGeom prst="line">
            <a:avLst/>
          </a:prstGeom>
          <a:ln w="12700" cap="rnd" cmpd="sng">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47F372-0B65-8601-2194-F59114E04138}"/>
              </a:ext>
            </a:extLst>
          </p:cNvPr>
          <p:cNvCxnSpPr>
            <a:cxnSpLocks/>
          </p:cNvCxnSpPr>
          <p:nvPr/>
        </p:nvCxnSpPr>
        <p:spPr>
          <a:xfrm>
            <a:off x="6533607" y="5074559"/>
            <a:ext cx="1422886" cy="0"/>
          </a:xfrm>
          <a:prstGeom prst="line">
            <a:avLst/>
          </a:prstGeom>
          <a:ln w="12700" cap="rnd" cmpd="sng">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Google Shape;3787;p139">
            <a:extLst>
              <a:ext uri="{FF2B5EF4-FFF2-40B4-BE49-F238E27FC236}">
                <a16:creationId xmlns:a16="http://schemas.microsoft.com/office/drawing/2014/main" id="{A67C3CBC-8ACE-6061-550C-D8F8BB6F68D3}"/>
              </a:ext>
            </a:extLst>
          </p:cNvPr>
          <p:cNvSpPr/>
          <p:nvPr/>
        </p:nvSpPr>
        <p:spPr>
          <a:xfrm>
            <a:off x="7971593" y="1565373"/>
            <a:ext cx="4088972" cy="1229473"/>
          </a:xfrm>
          <a:prstGeom prst="rect">
            <a:avLst/>
          </a:prstGeom>
          <a:solidFill>
            <a:srgbClr val="F2F2F2"/>
          </a:solidFill>
          <a:ln>
            <a:noFill/>
          </a:ln>
        </p:spPr>
        <p:txBody>
          <a:bodyPr spcFirstLastPara="1" wrap="square" lIns="91425" tIns="45700" rIns="91425" bIns="45700" anchor="t" anchorCtr="0">
            <a:noAutofit/>
          </a:bodyPr>
          <a:lstStyle/>
          <a:p>
            <a:pPr>
              <a:lnSpc>
                <a:spcPct val="150000"/>
              </a:lnSpc>
              <a:buClr>
                <a:srgbClr val="3F3F3F"/>
              </a:buClr>
              <a:buSzPts val="1100"/>
            </a:pPr>
            <a:r>
              <a:rPr lang="en-US" sz="1200" b="1" u="sng" dirty="0">
                <a:solidFill>
                  <a:schemeClr val="tx2"/>
                </a:solidFill>
                <a:latin typeface="Roboto Light"/>
                <a:ea typeface="Roboto Light"/>
                <a:cs typeface="Roboto Light"/>
                <a:sym typeface="Roboto Light"/>
              </a:rPr>
              <a:t>User-Item Matrix Creation:</a:t>
            </a:r>
          </a:p>
          <a:p>
            <a:pPr>
              <a:lnSpc>
                <a:spcPct val="150000"/>
              </a:lnSpc>
              <a:buClr>
                <a:srgbClr val="3F3F3F"/>
              </a:buClr>
              <a:buSzPts val="1100"/>
            </a:pPr>
            <a:r>
              <a:rPr lang="en-US" sz="1200" b="1" dirty="0">
                <a:solidFill>
                  <a:srgbClr val="3F3F3F"/>
                </a:solidFill>
                <a:latin typeface="Roboto Light"/>
                <a:ea typeface="Roboto Light"/>
                <a:cs typeface="Roboto Light"/>
                <a:sym typeface="Roboto Light"/>
              </a:rPr>
              <a:t>Pivot the dataset to create a user-item matrix where rows represent users and columns represent products. The values in the matrix are the normalized ratings.</a:t>
            </a:r>
          </a:p>
        </p:txBody>
      </p:sp>
      <p:sp>
        <p:nvSpPr>
          <p:cNvPr id="38" name="Google Shape;3787;p139">
            <a:extLst>
              <a:ext uri="{FF2B5EF4-FFF2-40B4-BE49-F238E27FC236}">
                <a16:creationId xmlns:a16="http://schemas.microsoft.com/office/drawing/2014/main" id="{345C30B2-154F-8B44-1F1A-3445146BA758}"/>
              </a:ext>
            </a:extLst>
          </p:cNvPr>
          <p:cNvSpPr/>
          <p:nvPr/>
        </p:nvSpPr>
        <p:spPr>
          <a:xfrm>
            <a:off x="7971592" y="3198338"/>
            <a:ext cx="4088971" cy="888907"/>
          </a:xfrm>
          <a:prstGeom prst="rect">
            <a:avLst/>
          </a:prstGeom>
          <a:solidFill>
            <a:srgbClr val="F2F2F2"/>
          </a:solidFill>
          <a:ln>
            <a:noFill/>
          </a:ln>
        </p:spPr>
        <p:txBody>
          <a:bodyPr spcFirstLastPara="1" wrap="square" lIns="91425" tIns="45700" rIns="91425" bIns="45700" anchor="t" anchorCtr="0">
            <a:noAutofit/>
          </a:bodyPr>
          <a:lstStyle/>
          <a:p>
            <a:pPr>
              <a:lnSpc>
                <a:spcPct val="150000"/>
              </a:lnSpc>
              <a:buClr>
                <a:srgbClr val="3F3F3F"/>
              </a:buClr>
              <a:buSzPts val="1100"/>
            </a:pPr>
            <a:r>
              <a:rPr lang="en-US" sz="1200" b="1" u="sng" dirty="0">
                <a:solidFill>
                  <a:schemeClr val="tx2"/>
                </a:solidFill>
                <a:latin typeface="Roboto Light"/>
                <a:ea typeface="Roboto Light"/>
                <a:cs typeface="Roboto Light"/>
                <a:sym typeface="Roboto Light"/>
              </a:rPr>
              <a:t>Cosine Similarity Calculation:</a:t>
            </a:r>
          </a:p>
          <a:p>
            <a:pPr>
              <a:lnSpc>
                <a:spcPct val="150000"/>
              </a:lnSpc>
              <a:buClr>
                <a:srgbClr val="3F3F3F"/>
              </a:buClr>
              <a:buSzPts val="1100"/>
            </a:pPr>
            <a:r>
              <a:rPr lang="en-US" sz="1200" b="1" dirty="0">
                <a:solidFill>
                  <a:srgbClr val="3F3F3F"/>
                </a:solidFill>
                <a:latin typeface="Roboto Light"/>
                <a:ea typeface="Roboto Light"/>
                <a:cs typeface="Roboto Light"/>
                <a:sym typeface="Roboto Light"/>
              </a:rPr>
              <a:t>Compute the cosine similarity between users to identify how similar they are based on their product ratings.</a:t>
            </a:r>
          </a:p>
        </p:txBody>
      </p:sp>
      <p:cxnSp>
        <p:nvCxnSpPr>
          <p:cNvPr id="40" name="Straight Connector 39">
            <a:extLst>
              <a:ext uri="{FF2B5EF4-FFF2-40B4-BE49-F238E27FC236}">
                <a16:creationId xmlns:a16="http://schemas.microsoft.com/office/drawing/2014/main" id="{07EFECB2-B1B2-5409-DFA0-0AA69B61071F}"/>
              </a:ext>
            </a:extLst>
          </p:cNvPr>
          <p:cNvCxnSpPr>
            <a:cxnSpLocks/>
          </p:cNvCxnSpPr>
          <p:nvPr/>
        </p:nvCxnSpPr>
        <p:spPr>
          <a:xfrm>
            <a:off x="6584403" y="6490529"/>
            <a:ext cx="1422886" cy="0"/>
          </a:xfrm>
          <a:prstGeom prst="line">
            <a:avLst/>
          </a:prstGeom>
          <a:ln w="12700" cap="rnd" cmpd="sng">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Google Shape;3787;p139">
            <a:extLst>
              <a:ext uri="{FF2B5EF4-FFF2-40B4-BE49-F238E27FC236}">
                <a16:creationId xmlns:a16="http://schemas.microsoft.com/office/drawing/2014/main" id="{5D177A73-2608-0ED0-0B16-1FF77300FEC9}"/>
              </a:ext>
            </a:extLst>
          </p:cNvPr>
          <p:cNvSpPr/>
          <p:nvPr/>
        </p:nvSpPr>
        <p:spPr>
          <a:xfrm>
            <a:off x="7971592" y="4435595"/>
            <a:ext cx="4088967" cy="1427185"/>
          </a:xfrm>
          <a:prstGeom prst="rect">
            <a:avLst/>
          </a:prstGeom>
          <a:solidFill>
            <a:srgbClr val="F2F2F2"/>
          </a:solidFill>
          <a:ln>
            <a:noFill/>
          </a:ln>
        </p:spPr>
        <p:txBody>
          <a:bodyPr spcFirstLastPara="1" wrap="square" lIns="91425" tIns="45700" rIns="91425" bIns="45700" anchor="t" anchorCtr="0">
            <a:noAutofit/>
          </a:bodyPr>
          <a:lstStyle/>
          <a:p>
            <a:pPr>
              <a:lnSpc>
                <a:spcPct val="150000"/>
              </a:lnSpc>
              <a:buClr>
                <a:srgbClr val="3F3F3F"/>
              </a:buClr>
              <a:buSzPts val="1100"/>
            </a:pPr>
            <a:r>
              <a:rPr lang="en-US" sz="1200" b="1" u="sng" dirty="0">
                <a:solidFill>
                  <a:schemeClr val="tx2"/>
                </a:solidFill>
                <a:latin typeface="Roboto Light"/>
                <a:ea typeface="Roboto Light"/>
                <a:cs typeface="Roboto Light"/>
                <a:sym typeface="Roboto Light"/>
              </a:rPr>
              <a:t>Recommendations Generation:</a:t>
            </a:r>
          </a:p>
          <a:p>
            <a:pPr>
              <a:lnSpc>
                <a:spcPct val="150000"/>
              </a:lnSpc>
              <a:buClr>
                <a:srgbClr val="3F3F3F"/>
              </a:buClr>
              <a:buSzPts val="1100"/>
            </a:pPr>
            <a:r>
              <a:rPr lang="en-US" sz="1200" b="1" dirty="0">
                <a:solidFill>
                  <a:srgbClr val="3F3F3F"/>
                </a:solidFill>
                <a:latin typeface="Roboto Light"/>
                <a:ea typeface="Roboto Light"/>
                <a:cs typeface="Roboto Light"/>
                <a:sym typeface="Roboto Light"/>
              </a:rPr>
              <a:t>Recommend products to the user based on the products rated highly by the top similar users, ensuring the recommended products are ones the current user has not interacted with.</a:t>
            </a:r>
          </a:p>
        </p:txBody>
      </p:sp>
      <p:sp>
        <p:nvSpPr>
          <p:cNvPr id="42" name="Google Shape;3787;p139">
            <a:extLst>
              <a:ext uri="{FF2B5EF4-FFF2-40B4-BE49-F238E27FC236}">
                <a16:creationId xmlns:a16="http://schemas.microsoft.com/office/drawing/2014/main" id="{6CFF6A71-5B4E-8B2A-C0DF-2E48AD6075EC}"/>
              </a:ext>
            </a:extLst>
          </p:cNvPr>
          <p:cNvSpPr/>
          <p:nvPr/>
        </p:nvSpPr>
        <p:spPr>
          <a:xfrm>
            <a:off x="7971592" y="5963921"/>
            <a:ext cx="4088965" cy="883816"/>
          </a:xfrm>
          <a:prstGeom prst="rect">
            <a:avLst/>
          </a:prstGeom>
          <a:solidFill>
            <a:srgbClr val="F2F2F2"/>
          </a:solidFill>
          <a:ln>
            <a:noFill/>
          </a:ln>
        </p:spPr>
        <p:txBody>
          <a:bodyPr spcFirstLastPara="1" wrap="square" lIns="91425" tIns="45700" rIns="91425" bIns="45700" anchor="t" anchorCtr="0">
            <a:noAutofit/>
          </a:bodyPr>
          <a:lstStyle/>
          <a:p>
            <a:pPr>
              <a:lnSpc>
                <a:spcPct val="150000"/>
              </a:lnSpc>
              <a:buClr>
                <a:srgbClr val="3F3F3F"/>
              </a:buClr>
              <a:buSzPts val="1100"/>
            </a:pPr>
            <a:r>
              <a:rPr lang="en-US" sz="1200" b="1" u="sng" dirty="0">
                <a:solidFill>
                  <a:schemeClr val="tx2"/>
                </a:solidFill>
                <a:latin typeface="Roboto Light"/>
                <a:ea typeface="Roboto Light"/>
                <a:cs typeface="Roboto Light"/>
                <a:sym typeface="Roboto Light"/>
              </a:rPr>
              <a:t>Top Similar Users Identification:</a:t>
            </a:r>
          </a:p>
          <a:p>
            <a:pPr>
              <a:lnSpc>
                <a:spcPct val="150000"/>
              </a:lnSpc>
              <a:buClr>
                <a:srgbClr val="3F3F3F"/>
              </a:buClr>
              <a:buSzPts val="1100"/>
            </a:pPr>
            <a:r>
              <a:rPr lang="en-US" sz="1200" b="1" dirty="0">
                <a:solidFill>
                  <a:srgbClr val="3F3F3F"/>
                </a:solidFill>
                <a:latin typeface="Roboto Light"/>
                <a:ea typeface="Roboto Light"/>
                <a:cs typeface="Roboto Light"/>
                <a:sym typeface="Roboto Light"/>
              </a:rPr>
              <a:t>For a given user, find the top 5 most similar users by sorting the cosine similarity scores in descending order.</a:t>
            </a:r>
          </a:p>
        </p:txBody>
      </p:sp>
      <p:pic>
        <p:nvPicPr>
          <p:cNvPr id="43" name="Google Shape;248;p7">
            <a:extLst>
              <a:ext uri="{FF2B5EF4-FFF2-40B4-BE49-F238E27FC236}">
                <a16:creationId xmlns:a16="http://schemas.microsoft.com/office/drawing/2014/main" id="{9E18F5C1-C804-811F-5A1E-86A9571D16A6}"/>
              </a:ext>
            </a:extLst>
          </p:cNvPr>
          <p:cNvPicPr preferRelativeResize="0"/>
          <p:nvPr/>
        </p:nvPicPr>
        <p:blipFill rotWithShape="1">
          <a:blip r:embed="rId6">
            <a:alphaModFix/>
          </a:blip>
          <a:srcRect/>
          <a:stretch/>
        </p:blipFill>
        <p:spPr>
          <a:xfrm>
            <a:off x="2376616" y="146341"/>
            <a:ext cx="304800" cy="495300"/>
          </a:xfrm>
          <a:prstGeom prst="rect">
            <a:avLst/>
          </a:prstGeom>
          <a:noFill/>
          <a:ln>
            <a:noFill/>
          </a:ln>
        </p:spPr>
      </p:pic>
      <p:pic>
        <p:nvPicPr>
          <p:cNvPr id="46" name="Picture 45">
            <a:extLst>
              <a:ext uri="{FF2B5EF4-FFF2-40B4-BE49-F238E27FC236}">
                <a16:creationId xmlns:a16="http://schemas.microsoft.com/office/drawing/2014/main" id="{119DFC6C-84B9-52EA-065C-E344F3192305}"/>
              </a:ext>
            </a:extLst>
          </p:cNvPr>
          <p:cNvPicPr>
            <a:picLocks noChangeAspect="1"/>
          </p:cNvPicPr>
          <p:nvPr/>
        </p:nvPicPr>
        <p:blipFill>
          <a:blip r:embed="rId7"/>
          <a:stretch>
            <a:fillRect/>
          </a:stretch>
        </p:blipFill>
        <p:spPr>
          <a:xfrm>
            <a:off x="1197765" y="5162090"/>
            <a:ext cx="3880815" cy="1559381"/>
          </a:xfrm>
          <a:prstGeom prst="rect">
            <a:avLst/>
          </a:prstGeom>
        </p:spPr>
      </p:pic>
    </p:spTree>
    <p:extLst>
      <p:ext uri="{BB962C8B-B14F-4D97-AF65-F5344CB8AC3E}">
        <p14:creationId xmlns:p14="http://schemas.microsoft.com/office/powerpoint/2010/main" val="322164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strips(downLeft)">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strips(downLeft)">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strips(downLeft)">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blinds(horizontal)">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linds(horizontal)">
                                      <p:cBhvr>
                                        <p:cTn id="58" dur="5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blinds(horizontal)">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blinds(horizontal)">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blinds(horizontal)">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blinds(horizontal)">
                                      <p:cBhvr>
                                        <p:cTn id="78" dur="500"/>
                                        <p:tgtEl>
                                          <p:spTgt spid="42"/>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randombar(horizontal)">
                                      <p:cBhvr>
                                        <p:cTn id="8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37" grpId="0" animBg="1"/>
      <p:bldP spid="38"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281230"/>
            <a:ext cx="11367488" cy="677108"/>
          </a:xfrm>
          <a:prstGeom prst="rect">
            <a:avLst/>
          </a:prstGeom>
        </p:spPr>
        <p:txBody>
          <a:bodyPr wrap="square" lIns="0" tIns="0" rIns="0" bIns="0" rtlCol="0" anchor="t">
            <a:spAutoFit/>
          </a:bodyPr>
          <a:lstStyle/>
          <a:p>
            <a:pPr defTabSz="609630"/>
            <a:r>
              <a:rPr lang="en-US" sz="2200" spc="300" dirty="0">
                <a:solidFill>
                  <a:srgbClr val="FFFFFF"/>
                </a:solidFill>
                <a:latin typeface="Poppins" pitchFamily="2" charset="77"/>
                <a:cs typeface="Poppins" pitchFamily="2" charset="77"/>
              </a:rPr>
              <a:t>FINAL MODEL: </a:t>
            </a:r>
          </a:p>
          <a:p>
            <a:pPr defTabSz="609630"/>
            <a:r>
              <a:rPr lang="en-US" sz="2200" spc="300" dirty="0">
                <a:solidFill>
                  <a:srgbClr val="FFFFFF"/>
                </a:solidFill>
                <a:latin typeface="Poppins" pitchFamily="2" charset="77"/>
                <a:cs typeface="Poppins" pitchFamily="2" charset="77"/>
              </a:rPr>
              <a:t>Collaborative Filtering - Cosine Similarities between Users</a:t>
            </a:r>
          </a:p>
        </p:txBody>
      </p:sp>
      <p:pic>
        <p:nvPicPr>
          <p:cNvPr id="3" name="Picture 2" descr="Logos and Identity Elements | UChicago Creative 2023">
            <a:extLst>
              <a:ext uri="{FF2B5EF4-FFF2-40B4-BE49-F238E27FC236}">
                <a16:creationId xmlns:a16="http://schemas.microsoft.com/office/drawing/2014/main" id="{3C143827-F57E-59C2-72A9-990871EB0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pic>
        <p:nvPicPr>
          <p:cNvPr id="43" name="Google Shape;248;p7">
            <a:extLst>
              <a:ext uri="{FF2B5EF4-FFF2-40B4-BE49-F238E27FC236}">
                <a16:creationId xmlns:a16="http://schemas.microsoft.com/office/drawing/2014/main" id="{9E18F5C1-C804-811F-5A1E-86A9571D16A6}"/>
              </a:ext>
            </a:extLst>
          </p:cNvPr>
          <p:cNvPicPr preferRelativeResize="0"/>
          <p:nvPr/>
        </p:nvPicPr>
        <p:blipFill rotWithShape="1">
          <a:blip r:embed="rId6">
            <a:alphaModFix/>
          </a:blip>
          <a:srcRect/>
          <a:stretch/>
        </p:blipFill>
        <p:spPr>
          <a:xfrm>
            <a:off x="2376616" y="146964"/>
            <a:ext cx="304800" cy="495300"/>
          </a:xfrm>
          <a:prstGeom prst="rect">
            <a:avLst/>
          </a:prstGeom>
          <a:noFill/>
          <a:ln>
            <a:noFill/>
          </a:ln>
        </p:spPr>
      </p:pic>
      <p:grpSp>
        <p:nvGrpSpPr>
          <p:cNvPr id="5" name="Google Shape;925;p23">
            <a:extLst>
              <a:ext uri="{FF2B5EF4-FFF2-40B4-BE49-F238E27FC236}">
                <a16:creationId xmlns:a16="http://schemas.microsoft.com/office/drawing/2014/main" id="{5AF34EC0-60A0-EAED-076D-828EB9587327}"/>
              </a:ext>
            </a:extLst>
          </p:cNvPr>
          <p:cNvGrpSpPr/>
          <p:nvPr/>
        </p:nvGrpSpPr>
        <p:grpSpPr>
          <a:xfrm>
            <a:off x="2681416" y="1329685"/>
            <a:ext cx="7023809" cy="605694"/>
            <a:chOff x="200030" y="206269"/>
            <a:chExt cx="7023809" cy="605694"/>
          </a:xfrm>
        </p:grpSpPr>
        <p:sp>
          <p:nvSpPr>
            <p:cNvPr id="6" name="Google Shape;926;p23">
              <a:extLst>
                <a:ext uri="{FF2B5EF4-FFF2-40B4-BE49-F238E27FC236}">
                  <a16:creationId xmlns:a16="http://schemas.microsoft.com/office/drawing/2014/main" id="{76C79CEA-5276-95AC-51C6-3B0C05E11E36}"/>
                </a:ext>
              </a:extLst>
            </p:cNvPr>
            <p:cNvSpPr txBox="1"/>
            <p:nvPr/>
          </p:nvSpPr>
          <p:spPr>
            <a:xfrm>
              <a:off x="200030" y="206269"/>
              <a:ext cx="7023809"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dirty="0">
                  <a:solidFill>
                    <a:srgbClr val="00336C"/>
                  </a:solidFill>
                  <a:latin typeface="Roboto"/>
                  <a:ea typeface="Roboto"/>
                  <a:cs typeface="Roboto"/>
                  <a:sym typeface="Roboto"/>
                </a:rPr>
                <a:t>EXPLANATION OF RECOMMENDATION MODEL</a:t>
              </a:r>
              <a:endParaRPr lang="en-US" sz="2000" dirty="0">
                <a:solidFill>
                  <a:srgbClr val="00336C"/>
                </a:solidFill>
              </a:endParaRPr>
            </a:p>
          </p:txBody>
        </p:sp>
        <p:cxnSp>
          <p:nvCxnSpPr>
            <p:cNvPr id="7" name="Google Shape;927;p23">
              <a:extLst>
                <a:ext uri="{FF2B5EF4-FFF2-40B4-BE49-F238E27FC236}">
                  <a16:creationId xmlns:a16="http://schemas.microsoft.com/office/drawing/2014/main" id="{843BA015-0905-121E-2004-9C0F4303C7EE}"/>
                </a:ext>
              </a:extLst>
            </p:cNvPr>
            <p:cNvCxnSpPr/>
            <p:nvPr/>
          </p:nvCxnSpPr>
          <p:spPr>
            <a:xfrm>
              <a:off x="2790476" y="574970"/>
              <a:ext cx="1760994" cy="0"/>
            </a:xfrm>
            <a:prstGeom prst="straightConnector1">
              <a:avLst/>
            </a:prstGeom>
            <a:noFill/>
            <a:ln w="57150" cap="rnd" cmpd="sng">
              <a:solidFill>
                <a:srgbClr val="28BBC4"/>
              </a:solidFill>
              <a:prstDash val="solid"/>
              <a:miter lim="800000"/>
              <a:headEnd type="none" w="sm" len="sm"/>
              <a:tailEnd type="none" w="sm" len="sm"/>
            </a:ln>
          </p:spPr>
        </p:cxnSp>
      </p:grpSp>
      <p:sp>
        <p:nvSpPr>
          <p:cNvPr id="8" name="Google Shape;1037;p19">
            <a:extLst>
              <a:ext uri="{FF2B5EF4-FFF2-40B4-BE49-F238E27FC236}">
                <a16:creationId xmlns:a16="http://schemas.microsoft.com/office/drawing/2014/main" id="{2BEDEC4D-3AA6-9A34-9B3A-E769143492D7}"/>
              </a:ext>
            </a:extLst>
          </p:cNvPr>
          <p:cNvSpPr/>
          <p:nvPr/>
        </p:nvSpPr>
        <p:spPr>
          <a:xfrm>
            <a:off x="101171" y="2094879"/>
            <a:ext cx="2583009" cy="4458320"/>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 name="Oval 8">
            <a:extLst>
              <a:ext uri="{FF2B5EF4-FFF2-40B4-BE49-F238E27FC236}">
                <a16:creationId xmlns:a16="http://schemas.microsoft.com/office/drawing/2014/main" id="{DACCC887-8C99-89B0-EFF7-35CE1483A62B}"/>
              </a:ext>
            </a:extLst>
          </p:cNvPr>
          <p:cNvSpPr/>
          <p:nvPr/>
        </p:nvSpPr>
        <p:spPr>
          <a:xfrm>
            <a:off x="-2933" y="1897637"/>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12" name="Straight Connector 11">
            <a:extLst>
              <a:ext uri="{FF2B5EF4-FFF2-40B4-BE49-F238E27FC236}">
                <a16:creationId xmlns:a16="http://schemas.microsoft.com/office/drawing/2014/main" id="{5E5B32C2-40CE-D145-9430-5C0F5A9685DE}"/>
              </a:ext>
            </a:extLst>
          </p:cNvPr>
          <p:cNvCxnSpPr/>
          <p:nvPr/>
        </p:nvCxnSpPr>
        <p:spPr>
          <a:xfrm>
            <a:off x="581172" y="2505803"/>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14036C-01E2-AE52-09E2-5BAB2FCEB346}"/>
              </a:ext>
            </a:extLst>
          </p:cNvPr>
          <p:cNvSpPr txBox="1"/>
          <p:nvPr/>
        </p:nvSpPr>
        <p:spPr>
          <a:xfrm>
            <a:off x="680058" y="2119503"/>
            <a:ext cx="1781257" cy="307777"/>
          </a:xfrm>
          <a:prstGeom prst="rect">
            <a:avLst/>
          </a:prstGeom>
          <a:noFill/>
        </p:spPr>
        <p:txBody>
          <a:bodyPr wrap="none" rtlCol="0">
            <a:spAutoFit/>
          </a:bodyPr>
          <a:lstStyle/>
          <a:p>
            <a:r>
              <a:rPr lang="en-US" sz="1400" dirty="0">
                <a:solidFill>
                  <a:schemeClr val="bg1"/>
                </a:solidFill>
                <a:latin typeface="Poppins" pitchFamily="2" charset="77"/>
                <a:cs typeface="Poppins" pitchFamily="2" charset="77"/>
              </a:rPr>
              <a:t>Input Parameters</a:t>
            </a:r>
          </a:p>
        </p:txBody>
      </p:sp>
      <p:sp>
        <p:nvSpPr>
          <p:cNvPr id="14" name="Google Shape;695;p12">
            <a:extLst>
              <a:ext uri="{FF2B5EF4-FFF2-40B4-BE49-F238E27FC236}">
                <a16:creationId xmlns:a16="http://schemas.microsoft.com/office/drawing/2014/main" id="{5DB2227D-8554-42D1-1EAC-B239119730C7}"/>
              </a:ext>
            </a:extLst>
          </p:cNvPr>
          <p:cNvSpPr/>
          <p:nvPr/>
        </p:nvSpPr>
        <p:spPr>
          <a:xfrm>
            <a:off x="234371" y="2916728"/>
            <a:ext cx="2418300" cy="3460623"/>
          </a:xfrm>
          <a:prstGeom prst="rect">
            <a:avLst/>
          </a:prstGeom>
          <a:noFill/>
          <a:ln>
            <a:noFill/>
          </a:ln>
        </p:spPr>
        <p:txBody>
          <a:bodyPr spcFirstLastPara="1" wrap="square" lIns="121900" tIns="60925" rIns="121900" bIns="60925" anchor="ctr" anchorCtr="0">
            <a:noAutofit/>
          </a:bodyPr>
          <a:lstStyle/>
          <a:p>
            <a:pPr marL="285750" lvl="0" indent="-285750">
              <a:lnSpc>
                <a:spcPct val="150000"/>
              </a:lnSpc>
              <a:buClr>
                <a:schemeClr val="bg1"/>
              </a:buClr>
              <a:buSzPts val="1600"/>
              <a:buFont typeface="Arial" panose="020B0604020202020204" pitchFamily="34" charset="0"/>
              <a:buChar char="•"/>
            </a:pPr>
            <a:r>
              <a:rPr lang="en-US" sz="1100" dirty="0" err="1">
                <a:solidFill>
                  <a:schemeClr val="bg1"/>
                </a:solidFill>
                <a:latin typeface="Poppins" pitchFamily="2" charset="77"/>
                <a:ea typeface="Arial"/>
                <a:cs typeface="Poppins" pitchFamily="2" charset="77"/>
                <a:sym typeface="Arial"/>
              </a:rPr>
              <a:t>user_id</a:t>
            </a:r>
            <a:r>
              <a:rPr lang="en-US" sz="1100" dirty="0">
                <a:solidFill>
                  <a:schemeClr val="bg1"/>
                </a:solidFill>
                <a:latin typeface="Poppins" pitchFamily="2" charset="77"/>
                <a:ea typeface="Arial"/>
                <a:cs typeface="Poppins" pitchFamily="2" charset="77"/>
                <a:sym typeface="Arial"/>
              </a:rPr>
              <a:t>: The target user for whom we want to recommend products.</a:t>
            </a:r>
          </a:p>
          <a:p>
            <a:pPr marL="285750" lvl="0" indent="-285750">
              <a:lnSpc>
                <a:spcPct val="150000"/>
              </a:lnSpc>
              <a:buClr>
                <a:schemeClr val="bg1"/>
              </a:buClr>
              <a:buSzPts val="1600"/>
              <a:buFont typeface="Arial" panose="020B0604020202020204" pitchFamily="34" charset="0"/>
              <a:buChar char="•"/>
            </a:pPr>
            <a:r>
              <a:rPr lang="en-US" sz="1100" dirty="0" err="1">
                <a:solidFill>
                  <a:schemeClr val="bg1"/>
                </a:solidFill>
                <a:latin typeface="Poppins" pitchFamily="2" charset="77"/>
                <a:ea typeface="Arial"/>
                <a:cs typeface="Poppins" pitchFamily="2" charset="77"/>
                <a:sym typeface="Arial"/>
              </a:rPr>
              <a:t>similar_users</a:t>
            </a:r>
            <a:r>
              <a:rPr lang="en-US" sz="1100" dirty="0">
                <a:solidFill>
                  <a:schemeClr val="bg1"/>
                </a:solidFill>
                <a:latin typeface="Poppins" pitchFamily="2" charset="77"/>
                <a:ea typeface="Arial"/>
                <a:cs typeface="Poppins" pitchFamily="2" charset="77"/>
                <a:sym typeface="Arial"/>
              </a:rPr>
              <a:t>: The top 5 similar users to the target user.</a:t>
            </a:r>
          </a:p>
          <a:p>
            <a:pPr marL="285750" lvl="0" indent="-285750">
              <a:lnSpc>
                <a:spcPct val="150000"/>
              </a:lnSpc>
              <a:buClr>
                <a:schemeClr val="bg1"/>
              </a:buClr>
              <a:buSzPts val="1600"/>
              <a:buFont typeface="Arial" panose="020B0604020202020204" pitchFamily="34" charset="0"/>
              <a:buChar char="•"/>
            </a:pPr>
            <a:r>
              <a:rPr lang="en-US" sz="1100" dirty="0" err="1">
                <a:solidFill>
                  <a:schemeClr val="bg1"/>
                </a:solidFill>
                <a:latin typeface="Poppins" pitchFamily="2" charset="77"/>
                <a:ea typeface="Arial"/>
                <a:cs typeface="Poppins" pitchFamily="2" charset="77"/>
                <a:sym typeface="Arial"/>
              </a:rPr>
              <a:t>similarity_table</a:t>
            </a:r>
            <a:r>
              <a:rPr lang="en-US" sz="1100" dirty="0">
                <a:solidFill>
                  <a:schemeClr val="bg1"/>
                </a:solidFill>
                <a:latin typeface="Poppins" pitchFamily="2" charset="77"/>
                <a:ea typeface="Arial"/>
                <a:cs typeface="Poppins" pitchFamily="2" charset="77"/>
                <a:sym typeface="Arial"/>
              </a:rPr>
              <a:t>: The user-item matrix with normalized ratings.</a:t>
            </a:r>
          </a:p>
          <a:p>
            <a:pPr marL="285750" lvl="0" indent="-285750">
              <a:lnSpc>
                <a:spcPct val="150000"/>
              </a:lnSpc>
              <a:buClr>
                <a:schemeClr val="bg1"/>
              </a:buClr>
              <a:buSzPts val="1600"/>
              <a:buFont typeface="Arial" panose="020B0604020202020204" pitchFamily="34" charset="0"/>
              <a:buChar char="•"/>
            </a:pPr>
            <a:r>
              <a:rPr lang="en-US" sz="1100" dirty="0" err="1">
                <a:solidFill>
                  <a:schemeClr val="bg1"/>
                </a:solidFill>
                <a:latin typeface="Poppins" pitchFamily="2" charset="77"/>
                <a:ea typeface="Arial"/>
                <a:cs typeface="Poppins" pitchFamily="2" charset="77"/>
                <a:sym typeface="Arial"/>
              </a:rPr>
              <a:t>top_recommendations</a:t>
            </a:r>
            <a:r>
              <a:rPr lang="en-US" sz="1100" dirty="0">
                <a:solidFill>
                  <a:schemeClr val="bg1"/>
                </a:solidFill>
                <a:latin typeface="Poppins" pitchFamily="2" charset="77"/>
                <a:ea typeface="Arial"/>
                <a:cs typeface="Poppins" pitchFamily="2" charset="77"/>
                <a:sym typeface="Arial"/>
              </a:rPr>
              <a:t>: The number of top product recommendations to return (default is 5).</a:t>
            </a:r>
            <a:endParaRPr sz="1100" i="0" u="none" strike="noStrike" cap="none" dirty="0">
              <a:solidFill>
                <a:schemeClr val="bg1"/>
              </a:solidFill>
              <a:latin typeface="Poppins" pitchFamily="2" charset="77"/>
              <a:ea typeface="Arial"/>
              <a:cs typeface="Poppins" pitchFamily="2" charset="77"/>
              <a:sym typeface="Arial"/>
            </a:endParaRPr>
          </a:p>
        </p:txBody>
      </p:sp>
      <p:sp>
        <p:nvSpPr>
          <p:cNvPr id="50" name="Google Shape;3800;p139">
            <a:extLst>
              <a:ext uri="{FF2B5EF4-FFF2-40B4-BE49-F238E27FC236}">
                <a16:creationId xmlns:a16="http://schemas.microsoft.com/office/drawing/2014/main" id="{50776852-2CE9-9E8E-E4B7-483B69EA9846}"/>
              </a:ext>
            </a:extLst>
          </p:cNvPr>
          <p:cNvSpPr/>
          <p:nvPr/>
        </p:nvSpPr>
        <p:spPr>
          <a:xfrm>
            <a:off x="252681" y="2152051"/>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i="0" u="none" strike="noStrike" cap="none" dirty="0">
                <a:solidFill>
                  <a:schemeClr val="accent6"/>
                </a:solidFill>
                <a:latin typeface="Calibri"/>
                <a:ea typeface="Calibri"/>
                <a:cs typeface="Calibri"/>
                <a:sym typeface="Calibri"/>
              </a:rPr>
              <a:t>1</a:t>
            </a:r>
            <a:endParaRPr dirty="0">
              <a:solidFill>
                <a:schemeClr val="accent6"/>
              </a:solidFill>
            </a:endParaRPr>
          </a:p>
        </p:txBody>
      </p:sp>
      <p:sp>
        <p:nvSpPr>
          <p:cNvPr id="51" name="Google Shape;1037;p19">
            <a:extLst>
              <a:ext uri="{FF2B5EF4-FFF2-40B4-BE49-F238E27FC236}">
                <a16:creationId xmlns:a16="http://schemas.microsoft.com/office/drawing/2014/main" id="{2526DA0A-1E23-8363-FC3C-3FC7F1E45957}"/>
              </a:ext>
            </a:extLst>
          </p:cNvPr>
          <p:cNvSpPr/>
          <p:nvPr/>
        </p:nvSpPr>
        <p:spPr>
          <a:xfrm>
            <a:off x="3209279" y="2118325"/>
            <a:ext cx="2583009" cy="4364531"/>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2" name="Oval 51">
            <a:extLst>
              <a:ext uri="{FF2B5EF4-FFF2-40B4-BE49-F238E27FC236}">
                <a16:creationId xmlns:a16="http://schemas.microsoft.com/office/drawing/2014/main" id="{1A8A3D40-3FAC-9452-0E8F-16376D601533}"/>
              </a:ext>
            </a:extLst>
          </p:cNvPr>
          <p:cNvSpPr/>
          <p:nvPr/>
        </p:nvSpPr>
        <p:spPr>
          <a:xfrm>
            <a:off x="3116898" y="1897637"/>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53" name="Straight Connector 52">
            <a:extLst>
              <a:ext uri="{FF2B5EF4-FFF2-40B4-BE49-F238E27FC236}">
                <a16:creationId xmlns:a16="http://schemas.microsoft.com/office/drawing/2014/main" id="{E525B401-D953-4D84-932C-1630A86C5E4D}"/>
              </a:ext>
            </a:extLst>
          </p:cNvPr>
          <p:cNvCxnSpPr/>
          <p:nvPr/>
        </p:nvCxnSpPr>
        <p:spPr>
          <a:xfrm>
            <a:off x="3689280" y="2529249"/>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F7431C-57E9-040E-10AB-81ABF878CA88}"/>
              </a:ext>
            </a:extLst>
          </p:cNvPr>
          <p:cNvSpPr txBox="1"/>
          <p:nvPr/>
        </p:nvSpPr>
        <p:spPr>
          <a:xfrm>
            <a:off x="3788166" y="2142949"/>
            <a:ext cx="1718740" cy="307777"/>
          </a:xfrm>
          <a:prstGeom prst="rect">
            <a:avLst/>
          </a:prstGeom>
          <a:noFill/>
        </p:spPr>
        <p:txBody>
          <a:bodyPr wrap="none" rtlCol="0">
            <a:spAutoFit/>
          </a:bodyPr>
          <a:lstStyle/>
          <a:p>
            <a:r>
              <a:rPr lang="en-US" sz="1400" dirty="0">
                <a:solidFill>
                  <a:schemeClr val="bg1"/>
                </a:solidFill>
                <a:latin typeface="Poppins" pitchFamily="2" charset="77"/>
                <a:cs typeface="Poppins" pitchFamily="2" charset="77"/>
              </a:rPr>
              <a:t>User-Item Matrix </a:t>
            </a:r>
          </a:p>
        </p:txBody>
      </p:sp>
      <p:sp>
        <p:nvSpPr>
          <p:cNvPr id="55" name="Google Shape;695;p12">
            <a:extLst>
              <a:ext uri="{FF2B5EF4-FFF2-40B4-BE49-F238E27FC236}">
                <a16:creationId xmlns:a16="http://schemas.microsoft.com/office/drawing/2014/main" id="{3680CCDD-F409-2C94-CEAD-9CDB1EF4E94B}"/>
              </a:ext>
            </a:extLst>
          </p:cNvPr>
          <p:cNvSpPr/>
          <p:nvPr/>
        </p:nvSpPr>
        <p:spPr>
          <a:xfrm>
            <a:off x="3272141" y="2869836"/>
            <a:ext cx="2418300" cy="3460623"/>
          </a:xfrm>
          <a:prstGeom prst="rect">
            <a:avLst/>
          </a:prstGeom>
          <a:noFill/>
          <a:ln>
            <a:noFill/>
          </a:ln>
        </p:spPr>
        <p:txBody>
          <a:bodyPr spcFirstLastPara="1" wrap="square" lIns="121900" tIns="60925" rIns="121900" bIns="60925" anchor="ctr" anchorCtr="0">
            <a:noAutofit/>
          </a:bodyPr>
          <a:lstStyle/>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This step extracts data for products rated by the users who are similar to the target user. This helps us understand what products similar users are engaging with.</a:t>
            </a:r>
          </a:p>
          <a:p>
            <a:pPr lvl="0">
              <a:lnSpc>
                <a:spcPct val="150000"/>
              </a:lnSpc>
              <a:buClr>
                <a:schemeClr val="bg1"/>
              </a:buClr>
              <a:buSzPts val="1600"/>
            </a:pPr>
            <a:endParaRPr lang="en-US" sz="1100" dirty="0">
              <a:solidFill>
                <a:schemeClr val="bg1"/>
              </a:solidFill>
              <a:latin typeface="Poppins" pitchFamily="2" charset="77"/>
              <a:ea typeface="Arial"/>
              <a:cs typeface="Poppins" pitchFamily="2" charset="77"/>
              <a:sym typeface="Arial"/>
            </a:endParaRPr>
          </a:p>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Filters the user-item matrix to include only the similar users. This ensures we're working with the right subset of data.</a:t>
            </a:r>
            <a:endParaRPr sz="1100" i="0" u="none" strike="noStrike" cap="none" dirty="0">
              <a:solidFill>
                <a:schemeClr val="bg1"/>
              </a:solidFill>
              <a:latin typeface="Poppins" pitchFamily="2" charset="77"/>
              <a:ea typeface="Arial"/>
              <a:cs typeface="Poppins" pitchFamily="2" charset="77"/>
              <a:sym typeface="Arial"/>
            </a:endParaRPr>
          </a:p>
        </p:txBody>
      </p:sp>
      <p:sp>
        <p:nvSpPr>
          <p:cNvPr id="56" name="Google Shape;3800;p139">
            <a:extLst>
              <a:ext uri="{FF2B5EF4-FFF2-40B4-BE49-F238E27FC236}">
                <a16:creationId xmlns:a16="http://schemas.microsoft.com/office/drawing/2014/main" id="{8F2B5B68-20C8-32D8-F5DB-91A4C1530B16}"/>
              </a:ext>
            </a:extLst>
          </p:cNvPr>
          <p:cNvSpPr/>
          <p:nvPr/>
        </p:nvSpPr>
        <p:spPr>
          <a:xfrm>
            <a:off x="3290451" y="2175497"/>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2</a:t>
            </a:r>
            <a:endParaRPr dirty="0">
              <a:solidFill>
                <a:schemeClr val="accent6"/>
              </a:solidFill>
            </a:endParaRPr>
          </a:p>
        </p:txBody>
      </p:sp>
      <p:sp>
        <p:nvSpPr>
          <p:cNvPr id="68" name="Google Shape;1037;p19">
            <a:extLst>
              <a:ext uri="{FF2B5EF4-FFF2-40B4-BE49-F238E27FC236}">
                <a16:creationId xmlns:a16="http://schemas.microsoft.com/office/drawing/2014/main" id="{52B98E8F-D16D-A3FF-DB56-10A7F2C76AB4}"/>
              </a:ext>
            </a:extLst>
          </p:cNvPr>
          <p:cNvSpPr/>
          <p:nvPr/>
        </p:nvSpPr>
        <p:spPr>
          <a:xfrm>
            <a:off x="6392049" y="2068907"/>
            <a:ext cx="2583009" cy="4390503"/>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69" name="Oval 68">
            <a:extLst>
              <a:ext uri="{FF2B5EF4-FFF2-40B4-BE49-F238E27FC236}">
                <a16:creationId xmlns:a16="http://schemas.microsoft.com/office/drawing/2014/main" id="{2A25D3F4-EB73-CEB5-ED53-8F46F209E375}"/>
              </a:ext>
            </a:extLst>
          </p:cNvPr>
          <p:cNvSpPr/>
          <p:nvPr/>
        </p:nvSpPr>
        <p:spPr>
          <a:xfrm>
            <a:off x="6276222" y="1871665"/>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70" name="Straight Connector 69">
            <a:extLst>
              <a:ext uri="{FF2B5EF4-FFF2-40B4-BE49-F238E27FC236}">
                <a16:creationId xmlns:a16="http://schemas.microsoft.com/office/drawing/2014/main" id="{A64ACB6E-8986-694C-8ECA-F021F4BC1736}"/>
              </a:ext>
            </a:extLst>
          </p:cNvPr>
          <p:cNvCxnSpPr/>
          <p:nvPr/>
        </p:nvCxnSpPr>
        <p:spPr>
          <a:xfrm>
            <a:off x="6872050" y="2479831"/>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2B1DBE3-BA54-E1EB-C5BE-C86251171EE5}"/>
              </a:ext>
            </a:extLst>
          </p:cNvPr>
          <p:cNvSpPr txBox="1"/>
          <p:nvPr/>
        </p:nvSpPr>
        <p:spPr>
          <a:xfrm>
            <a:off x="6970936" y="2093531"/>
            <a:ext cx="1406154" cy="307777"/>
          </a:xfrm>
          <a:prstGeom prst="rect">
            <a:avLst/>
          </a:prstGeom>
          <a:noFill/>
        </p:spPr>
        <p:txBody>
          <a:bodyPr wrap="none" rtlCol="0">
            <a:spAutoFit/>
          </a:bodyPr>
          <a:lstStyle/>
          <a:p>
            <a:r>
              <a:rPr lang="en-US" sz="1400" dirty="0">
                <a:solidFill>
                  <a:schemeClr val="bg1"/>
                </a:solidFill>
                <a:latin typeface="Poppins" pitchFamily="2" charset="77"/>
                <a:cs typeface="Poppins" pitchFamily="2" charset="77"/>
              </a:rPr>
              <a:t>Mean Ratings</a:t>
            </a:r>
          </a:p>
        </p:txBody>
      </p:sp>
      <p:sp>
        <p:nvSpPr>
          <p:cNvPr id="72" name="Google Shape;695;p12">
            <a:extLst>
              <a:ext uri="{FF2B5EF4-FFF2-40B4-BE49-F238E27FC236}">
                <a16:creationId xmlns:a16="http://schemas.microsoft.com/office/drawing/2014/main" id="{99D5D8F1-58B2-7909-6DC5-B89A00C58887}"/>
              </a:ext>
            </a:extLst>
          </p:cNvPr>
          <p:cNvSpPr/>
          <p:nvPr/>
        </p:nvSpPr>
        <p:spPr>
          <a:xfrm>
            <a:off x="6454911" y="2820418"/>
            <a:ext cx="2418300" cy="3460623"/>
          </a:xfrm>
          <a:prstGeom prst="rect">
            <a:avLst/>
          </a:prstGeom>
          <a:noFill/>
          <a:ln>
            <a:noFill/>
          </a:ln>
        </p:spPr>
        <p:txBody>
          <a:bodyPr spcFirstLastPara="1" wrap="square" lIns="121900" tIns="60925" rIns="121900" bIns="60925" anchor="ctr" anchorCtr="0">
            <a:noAutofit/>
          </a:bodyPr>
          <a:lstStyle/>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Computes the average rating for each product based on the ratings from the similar users. This helps to determine which products are generally preferred by the similar users.</a:t>
            </a:r>
          </a:p>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Retrieves the current user's data and transposes it for easier filtering.</a:t>
            </a:r>
          </a:p>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Identifies products that the current user has not rated (where rating is 0). </a:t>
            </a:r>
            <a:endParaRPr sz="1100" i="0" u="none" strike="noStrike" cap="none" dirty="0">
              <a:solidFill>
                <a:schemeClr val="bg1"/>
              </a:solidFill>
              <a:latin typeface="Poppins" pitchFamily="2" charset="77"/>
              <a:ea typeface="Arial"/>
              <a:cs typeface="Poppins" pitchFamily="2" charset="77"/>
              <a:sym typeface="Arial"/>
            </a:endParaRPr>
          </a:p>
        </p:txBody>
      </p:sp>
      <p:sp>
        <p:nvSpPr>
          <p:cNvPr id="73" name="Google Shape;3800;p139">
            <a:extLst>
              <a:ext uri="{FF2B5EF4-FFF2-40B4-BE49-F238E27FC236}">
                <a16:creationId xmlns:a16="http://schemas.microsoft.com/office/drawing/2014/main" id="{D0614FA3-5D71-F9E5-CE22-EAEA658C554C}"/>
              </a:ext>
            </a:extLst>
          </p:cNvPr>
          <p:cNvSpPr/>
          <p:nvPr/>
        </p:nvSpPr>
        <p:spPr>
          <a:xfrm>
            <a:off x="6473221" y="2126079"/>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3</a:t>
            </a:r>
            <a:endParaRPr dirty="0">
              <a:solidFill>
                <a:schemeClr val="accent6"/>
              </a:solidFill>
            </a:endParaRPr>
          </a:p>
        </p:txBody>
      </p:sp>
      <p:sp>
        <p:nvSpPr>
          <p:cNvPr id="80" name="Google Shape;1037;p19">
            <a:extLst>
              <a:ext uri="{FF2B5EF4-FFF2-40B4-BE49-F238E27FC236}">
                <a16:creationId xmlns:a16="http://schemas.microsoft.com/office/drawing/2014/main" id="{CFAC513D-6522-BE45-FA2B-D72C4EB077BC}"/>
              </a:ext>
            </a:extLst>
          </p:cNvPr>
          <p:cNvSpPr/>
          <p:nvPr/>
        </p:nvSpPr>
        <p:spPr>
          <a:xfrm>
            <a:off x="9561536" y="2092353"/>
            <a:ext cx="2583009" cy="4390503"/>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1" name="Oval 80">
            <a:extLst>
              <a:ext uri="{FF2B5EF4-FFF2-40B4-BE49-F238E27FC236}">
                <a16:creationId xmlns:a16="http://schemas.microsoft.com/office/drawing/2014/main" id="{397726CF-FD9B-4FEF-712D-DC62A66372AD}"/>
              </a:ext>
            </a:extLst>
          </p:cNvPr>
          <p:cNvSpPr/>
          <p:nvPr/>
        </p:nvSpPr>
        <p:spPr>
          <a:xfrm>
            <a:off x="9387094" y="1895111"/>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82" name="Straight Connector 81">
            <a:extLst>
              <a:ext uri="{FF2B5EF4-FFF2-40B4-BE49-F238E27FC236}">
                <a16:creationId xmlns:a16="http://schemas.microsoft.com/office/drawing/2014/main" id="{CA41B7C3-2244-B8F6-0609-AFBEC27FE169}"/>
              </a:ext>
            </a:extLst>
          </p:cNvPr>
          <p:cNvCxnSpPr/>
          <p:nvPr/>
        </p:nvCxnSpPr>
        <p:spPr>
          <a:xfrm>
            <a:off x="10041537" y="2585338"/>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51DEFC-0FA8-F270-3305-60AD33A2B678}"/>
              </a:ext>
            </a:extLst>
          </p:cNvPr>
          <p:cNvSpPr txBox="1"/>
          <p:nvPr/>
        </p:nvSpPr>
        <p:spPr>
          <a:xfrm>
            <a:off x="10140423" y="2116977"/>
            <a:ext cx="1856598" cy="523220"/>
          </a:xfrm>
          <a:prstGeom prst="rect">
            <a:avLst/>
          </a:prstGeom>
          <a:noFill/>
        </p:spPr>
        <p:txBody>
          <a:bodyPr wrap="none" rtlCol="0">
            <a:spAutoFit/>
          </a:bodyPr>
          <a:lstStyle/>
          <a:p>
            <a:r>
              <a:rPr lang="en-US" sz="1400" dirty="0">
                <a:solidFill>
                  <a:schemeClr val="bg1"/>
                </a:solidFill>
                <a:latin typeface="Poppins" pitchFamily="2" charset="77"/>
                <a:cs typeface="Poppins" pitchFamily="2" charset="77"/>
              </a:rPr>
              <a:t>Filter &amp; </a:t>
            </a:r>
          </a:p>
          <a:p>
            <a:r>
              <a:rPr lang="en-US" sz="1400" dirty="0">
                <a:solidFill>
                  <a:schemeClr val="bg1"/>
                </a:solidFill>
                <a:latin typeface="Poppins" pitchFamily="2" charset="77"/>
                <a:cs typeface="Poppins" pitchFamily="2" charset="77"/>
              </a:rPr>
              <a:t>Recommendation</a:t>
            </a:r>
          </a:p>
        </p:txBody>
      </p:sp>
      <p:sp>
        <p:nvSpPr>
          <p:cNvPr id="84" name="Google Shape;695;p12">
            <a:extLst>
              <a:ext uri="{FF2B5EF4-FFF2-40B4-BE49-F238E27FC236}">
                <a16:creationId xmlns:a16="http://schemas.microsoft.com/office/drawing/2014/main" id="{02AAE3AA-9C33-713E-7C93-9237C5CE1FA4}"/>
              </a:ext>
            </a:extLst>
          </p:cNvPr>
          <p:cNvSpPr/>
          <p:nvPr/>
        </p:nvSpPr>
        <p:spPr>
          <a:xfrm>
            <a:off x="9624398" y="2503897"/>
            <a:ext cx="2418300" cy="3460623"/>
          </a:xfrm>
          <a:prstGeom prst="rect">
            <a:avLst/>
          </a:prstGeom>
          <a:noFill/>
          <a:ln>
            <a:noFill/>
          </a:ln>
        </p:spPr>
        <p:txBody>
          <a:bodyPr spcFirstLastPara="1" wrap="square" lIns="121900" tIns="60925" rIns="121900" bIns="60925" anchor="ctr" anchorCtr="0">
            <a:noAutofit/>
          </a:bodyPr>
          <a:lstStyle/>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Filters the mean ratings of similar users to include only the products that the current user has not rated.</a:t>
            </a:r>
          </a:p>
          <a:p>
            <a:pPr marL="285750" lvl="0" indent="-285750">
              <a:lnSpc>
                <a:spcPct val="150000"/>
              </a:lnSpc>
              <a:buClr>
                <a:schemeClr val="bg1"/>
              </a:buClr>
              <a:buSzPts val="1600"/>
              <a:buFont typeface="Arial" panose="020B0604020202020204" pitchFamily="34" charset="0"/>
              <a:buChar char="•"/>
            </a:pPr>
            <a:endParaRPr lang="en-US" sz="1100" dirty="0">
              <a:solidFill>
                <a:schemeClr val="bg1"/>
              </a:solidFill>
              <a:latin typeface="Poppins" pitchFamily="2" charset="77"/>
              <a:ea typeface="Arial"/>
              <a:cs typeface="Poppins" pitchFamily="2" charset="77"/>
              <a:sym typeface="Arial"/>
            </a:endParaRPr>
          </a:p>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Sorts these products by mean rating in descending order to prioritize higher-rated products, increasing the likelihood that the recommendations will be well-received.</a:t>
            </a:r>
            <a:endParaRPr sz="1100" i="0" u="none" strike="noStrike" cap="none" dirty="0">
              <a:solidFill>
                <a:schemeClr val="bg1"/>
              </a:solidFill>
              <a:latin typeface="Poppins" pitchFamily="2" charset="77"/>
              <a:ea typeface="Arial"/>
              <a:cs typeface="Poppins" pitchFamily="2" charset="77"/>
              <a:sym typeface="Arial"/>
            </a:endParaRPr>
          </a:p>
        </p:txBody>
      </p:sp>
      <p:sp>
        <p:nvSpPr>
          <p:cNvPr id="85" name="Google Shape;3800;p139">
            <a:extLst>
              <a:ext uri="{FF2B5EF4-FFF2-40B4-BE49-F238E27FC236}">
                <a16:creationId xmlns:a16="http://schemas.microsoft.com/office/drawing/2014/main" id="{12A96088-49EC-46C6-3A45-16CB79FCA4E7}"/>
              </a:ext>
            </a:extLst>
          </p:cNvPr>
          <p:cNvSpPr/>
          <p:nvPr/>
        </p:nvSpPr>
        <p:spPr>
          <a:xfrm>
            <a:off x="9642708" y="2149525"/>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4</a:t>
            </a:r>
            <a:endParaRPr dirty="0">
              <a:solidFill>
                <a:schemeClr val="accent6"/>
              </a:solidFill>
            </a:endParaRPr>
          </a:p>
        </p:txBody>
      </p:sp>
      <p:cxnSp>
        <p:nvCxnSpPr>
          <p:cNvPr id="86" name="Straight Connector 85">
            <a:extLst>
              <a:ext uri="{FF2B5EF4-FFF2-40B4-BE49-F238E27FC236}">
                <a16:creationId xmlns:a16="http://schemas.microsoft.com/office/drawing/2014/main" id="{CB78084D-8BB4-BA46-29EC-327413C304ED}"/>
              </a:ext>
            </a:extLst>
          </p:cNvPr>
          <p:cNvCxnSpPr>
            <a:cxnSpLocks/>
          </p:cNvCxnSpPr>
          <p:nvPr/>
        </p:nvCxnSpPr>
        <p:spPr>
          <a:xfrm>
            <a:off x="2701930" y="4319391"/>
            <a:ext cx="548584" cy="0"/>
          </a:xfrm>
          <a:prstGeom prst="line">
            <a:avLst/>
          </a:prstGeom>
          <a:ln w="76200" cap="rnd" cmpd="sng">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84C1C8D-C829-CC55-B7DE-17F20DE3EFD0}"/>
              </a:ext>
            </a:extLst>
          </p:cNvPr>
          <p:cNvCxnSpPr>
            <a:cxnSpLocks/>
          </p:cNvCxnSpPr>
          <p:nvPr/>
        </p:nvCxnSpPr>
        <p:spPr>
          <a:xfrm>
            <a:off x="5866911" y="4301244"/>
            <a:ext cx="548584" cy="0"/>
          </a:xfrm>
          <a:prstGeom prst="line">
            <a:avLst/>
          </a:prstGeom>
          <a:ln w="76200" cap="rnd" cmpd="sng">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A0965F8-A714-64EF-7F02-1B7B4026C99A}"/>
              </a:ext>
            </a:extLst>
          </p:cNvPr>
          <p:cNvCxnSpPr>
            <a:cxnSpLocks/>
          </p:cNvCxnSpPr>
          <p:nvPr/>
        </p:nvCxnSpPr>
        <p:spPr>
          <a:xfrm>
            <a:off x="8985000" y="4283097"/>
            <a:ext cx="548584" cy="0"/>
          </a:xfrm>
          <a:prstGeom prst="line">
            <a:avLst/>
          </a:prstGeom>
          <a:ln w="76200" cap="rnd" cmpd="sng">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D748432-20AC-2D91-0F9A-E4884EA4E59A}"/>
              </a:ext>
            </a:extLst>
          </p:cNvPr>
          <p:cNvSpPr txBox="1"/>
          <p:nvPr/>
        </p:nvSpPr>
        <p:spPr>
          <a:xfrm>
            <a:off x="836379" y="6540333"/>
            <a:ext cx="10309416" cy="319575"/>
          </a:xfrm>
          <a:prstGeom prst="rect">
            <a:avLst/>
          </a:prstGeom>
          <a:noFill/>
        </p:spPr>
        <p:txBody>
          <a:bodyPr wrap="square">
            <a:spAutoFit/>
          </a:bodyPr>
          <a:lstStyle/>
          <a:p>
            <a:pPr>
              <a:lnSpc>
                <a:spcPct val="150000"/>
              </a:lnSpc>
              <a:buClr>
                <a:srgbClr val="3F3F3F"/>
              </a:buClr>
              <a:buSzPts val="1100"/>
            </a:pPr>
            <a:r>
              <a:rPr lang="en-US" sz="1100" b="1" i="1" u="none" strike="noStrike" cap="none" dirty="0">
                <a:solidFill>
                  <a:srgbClr val="3F3F3F"/>
                </a:solidFill>
                <a:latin typeface="Roboto Light"/>
                <a:ea typeface="Roboto Light"/>
                <a:cs typeface="Roboto Light"/>
                <a:sym typeface="Roboto Light"/>
              </a:rPr>
              <a:t>The dataset, containing 2,023,070 records, is divided into training (80%) and testing (20%) sets. | Training Data: 1,618,456 records | Testing Data: 404,614 records</a:t>
            </a:r>
            <a:endParaRPr lang="en-US" b="1" i="1" dirty="0"/>
          </a:p>
        </p:txBody>
      </p:sp>
    </p:spTree>
    <p:extLst>
      <p:ext uri="{BB962C8B-B14F-4D97-AF65-F5344CB8AC3E}">
        <p14:creationId xmlns:p14="http://schemas.microsoft.com/office/powerpoint/2010/main" val="198061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dissolve">
                                      <p:cBhvr>
                                        <p:cTn id="35" dur="500"/>
                                        <p:tgtEl>
                                          <p:spTgt spid="52"/>
                                        </p:tgtEl>
                                      </p:cBhvr>
                                    </p:animEffect>
                                  </p:childTnLst>
                                </p:cTn>
                              </p:par>
                              <p:par>
                                <p:cTn id="36" presetID="9"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dissolve">
                                      <p:cBhvr>
                                        <p:cTn id="38" dur="500"/>
                                        <p:tgtEl>
                                          <p:spTgt spid="5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dissolve">
                                      <p:cBhvr>
                                        <p:cTn id="41" dur="500"/>
                                        <p:tgtEl>
                                          <p:spTgt spid="5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dissolve">
                                      <p:cBhvr>
                                        <p:cTn id="44" dur="500"/>
                                        <p:tgtEl>
                                          <p:spTgt spid="5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dissolv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dissolve">
                                      <p:cBhvr>
                                        <p:cTn id="52" dur="500"/>
                                        <p:tgtEl>
                                          <p:spTgt spid="6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par>
                                <p:cTn id="56" presetID="9" presetClass="entr" presetSubtype="0" fill="hold"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dissolve">
                                      <p:cBhvr>
                                        <p:cTn id="58" dur="500"/>
                                        <p:tgtEl>
                                          <p:spTgt spid="7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dissolve">
                                      <p:cBhvr>
                                        <p:cTn id="61" dur="500"/>
                                        <p:tgtEl>
                                          <p:spTgt spid="7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dissolve">
                                      <p:cBhvr>
                                        <p:cTn id="64" dur="500"/>
                                        <p:tgtEl>
                                          <p:spTgt spid="7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dissolv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dissolve">
                                      <p:cBhvr>
                                        <p:cTn id="72" dur="500"/>
                                        <p:tgtEl>
                                          <p:spTgt spid="8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dissolve">
                                      <p:cBhvr>
                                        <p:cTn id="75" dur="500"/>
                                        <p:tgtEl>
                                          <p:spTgt spid="81"/>
                                        </p:tgtEl>
                                      </p:cBhvr>
                                    </p:animEffect>
                                  </p:childTnLst>
                                </p:cTn>
                              </p:par>
                              <p:par>
                                <p:cTn id="76" presetID="9" presetClass="entr" presetSubtype="0" fill="hold"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dissolve">
                                      <p:cBhvr>
                                        <p:cTn id="78" dur="500"/>
                                        <p:tgtEl>
                                          <p:spTgt spid="82"/>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dissolve">
                                      <p:cBhvr>
                                        <p:cTn id="81" dur="500"/>
                                        <p:tgtEl>
                                          <p:spTgt spid="83"/>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dissolve">
                                      <p:cBhvr>
                                        <p:cTn id="84" dur="500"/>
                                        <p:tgtEl>
                                          <p:spTgt spid="84"/>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dissolve">
                                      <p:cBhvr>
                                        <p:cTn id="87" dur="500"/>
                                        <p:tgtEl>
                                          <p:spTgt spid="85"/>
                                        </p:tgtEl>
                                      </p:cBhvr>
                                    </p:animEffect>
                                  </p:childTnLst>
                                </p:cTn>
                              </p:par>
                              <p:par>
                                <p:cTn id="88" presetID="3" presetClass="entr" presetSubtype="10" fill="hold" nodeType="with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blinds(horizontal)">
                                      <p:cBhvr>
                                        <p:cTn id="90" dur="500"/>
                                        <p:tgtEl>
                                          <p:spTgt spid="86"/>
                                        </p:tgtEl>
                                      </p:cBhvr>
                                    </p:animEffect>
                                  </p:childTnLst>
                                </p:cTn>
                              </p:par>
                              <p:par>
                                <p:cTn id="91" presetID="3" presetClass="entr" presetSubtype="10" fill="hold" nodeType="with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blinds(horizontal)">
                                      <p:cBhvr>
                                        <p:cTn id="93" dur="500"/>
                                        <p:tgtEl>
                                          <p:spTgt spid="87"/>
                                        </p:tgtEl>
                                      </p:cBhvr>
                                    </p:animEffect>
                                  </p:childTnLst>
                                </p:cTn>
                              </p:par>
                              <p:par>
                                <p:cTn id="94" presetID="3" presetClass="entr" presetSubtype="10" fill="hold"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blinds(horizontal)">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p:bldP spid="50" grpId="0" animBg="1"/>
      <p:bldP spid="51" grpId="0" animBg="1"/>
      <p:bldP spid="52" grpId="0" animBg="1"/>
      <p:bldP spid="54" grpId="0"/>
      <p:bldP spid="55" grpId="0"/>
      <p:bldP spid="56" grpId="0" animBg="1"/>
      <p:bldP spid="68" grpId="0" animBg="1"/>
      <p:bldP spid="69" grpId="0" animBg="1"/>
      <p:bldP spid="71" grpId="0"/>
      <p:bldP spid="72" grpId="0"/>
      <p:bldP spid="73" grpId="0" animBg="1"/>
      <p:bldP spid="80" grpId="0" animBg="1"/>
      <p:bldP spid="81" grpId="0" animBg="1"/>
      <p:bldP spid="83" grpId="0"/>
      <p:bldP spid="84" grpId="0"/>
      <p:bldP spid="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TESTING MODEL USING TRAINING DATA</a:t>
            </a:r>
          </a:p>
        </p:txBody>
      </p:sp>
      <p:pic>
        <p:nvPicPr>
          <p:cNvPr id="3" name="Picture 2" descr="Logos and Identity Elements | UChicago Creative 2023">
            <a:extLst>
              <a:ext uri="{FF2B5EF4-FFF2-40B4-BE49-F238E27FC236}">
                <a16:creationId xmlns:a16="http://schemas.microsoft.com/office/drawing/2014/main" id="{FB6F7500-D788-C5F9-CE3F-6D4B55CD9E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pic>
        <p:nvPicPr>
          <p:cNvPr id="33" name="Google Shape;1458;p47">
            <a:extLst>
              <a:ext uri="{FF2B5EF4-FFF2-40B4-BE49-F238E27FC236}">
                <a16:creationId xmlns:a16="http://schemas.microsoft.com/office/drawing/2014/main" id="{554B6FDC-25EA-DCA1-644C-4BDBED86E987}"/>
              </a:ext>
            </a:extLst>
          </p:cNvPr>
          <p:cNvPicPr preferRelativeResize="0"/>
          <p:nvPr/>
        </p:nvPicPr>
        <p:blipFill rotWithShape="1">
          <a:blip r:embed="rId6">
            <a:alphaModFix/>
          </a:blip>
          <a:srcRect/>
          <a:stretch/>
        </p:blipFill>
        <p:spPr>
          <a:xfrm>
            <a:off x="4592926" y="2003848"/>
            <a:ext cx="1079500" cy="1155700"/>
          </a:xfrm>
          <a:prstGeom prst="rect">
            <a:avLst/>
          </a:prstGeom>
          <a:noFill/>
          <a:ln>
            <a:noFill/>
          </a:ln>
        </p:spPr>
      </p:pic>
      <p:pic>
        <p:nvPicPr>
          <p:cNvPr id="34" name="Google Shape;1459;p47">
            <a:extLst>
              <a:ext uri="{FF2B5EF4-FFF2-40B4-BE49-F238E27FC236}">
                <a16:creationId xmlns:a16="http://schemas.microsoft.com/office/drawing/2014/main" id="{DD655962-B2EF-3375-9581-08AED16B9E81}"/>
              </a:ext>
            </a:extLst>
          </p:cNvPr>
          <p:cNvPicPr preferRelativeResize="0"/>
          <p:nvPr/>
        </p:nvPicPr>
        <p:blipFill rotWithShape="1">
          <a:blip r:embed="rId6">
            <a:alphaModFix/>
          </a:blip>
          <a:srcRect/>
          <a:stretch/>
        </p:blipFill>
        <p:spPr>
          <a:xfrm rot="4526187">
            <a:off x="2386582" y="4257210"/>
            <a:ext cx="1079500" cy="1155700"/>
          </a:xfrm>
          <a:prstGeom prst="rect">
            <a:avLst/>
          </a:prstGeom>
          <a:noFill/>
          <a:ln>
            <a:noFill/>
          </a:ln>
        </p:spPr>
      </p:pic>
      <p:pic>
        <p:nvPicPr>
          <p:cNvPr id="35" name="Google Shape;1460;p47">
            <a:extLst>
              <a:ext uri="{FF2B5EF4-FFF2-40B4-BE49-F238E27FC236}">
                <a16:creationId xmlns:a16="http://schemas.microsoft.com/office/drawing/2014/main" id="{0819B9DD-4BBB-BDD0-36E4-CD1CF6E0D438}"/>
              </a:ext>
            </a:extLst>
          </p:cNvPr>
          <p:cNvPicPr preferRelativeResize="0"/>
          <p:nvPr/>
        </p:nvPicPr>
        <p:blipFill rotWithShape="1">
          <a:blip r:embed="rId6">
            <a:alphaModFix/>
          </a:blip>
          <a:srcRect/>
          <a:stretch/>
        </p:blipFill>
        <p:spPr>
          <a:xfrm rot="-5694475">
            <a:off x="6047656" y="4310807"/>
            <a:ext cx="1079500" cy="1155700"/>
          </a:xfrm>
          <a:prstGeom prst="rect">
            <a:avLst/>
          </a:prstGeom>
          <a:noFill/>
          <a:ln>
            <a:noFill/>
          </a:ln>
        </p:spPr>
      </p:pic>
      <p:pic>
        <p:nvPicPr>
          <p:cNvPr id="37" name="Google Shape;1461;p47">
            <a:extLst>
              <a:ext uri="{FF2B5EF4-FFF2-40B4-BE49-F238E27FC236}">
                <a16:creationId xmlns:a16="http://schemas.microsoft.com/office/drawing/2014/main" id="{E80C971D-034B-F082-FF0E-932F9AE465F0}"/>
              </a:ext>
            </a:extLst>
          </p:cNvPr>
          <p:cNvPicPr preferRelativeResize="0"/>
          <p:nvPr/>
        </p:nvPicPr>
        <p:blipFill rotWithShape="1">
          <a:blip r:embed="rId6">
            <a:alphaModFix/>
          </a:blip>
          <a:srcRect/>
          <a:stretch/>
        </p:blipFill>
        <p:spPr>
          <a:xfrm rot="4500000">
            <a:off x="8260422" y="2031558"/>
            <a:ext cx="1079500" cy="1155700"/>
          </a:xfrm>
          <a:prstGeom prst="rect">
            <a:avLst/>
          </a:prstGeom>
          <a:noFill/>
          <a:ln>
            <a:noFill/>
          </a:ln>
        </p:spPr>
      </p:pic>
      <p:pic>
        <p:nvPicPr>
          <p:cNvPr id="45" name="Google Shape;1462;p47">
            <a:extLst>
              <a:ext uri="{FF2B5EF4-FFF2-40B4-BE49-F238E27FC236}">
                <a16:creationId xmlns:a16="http://schemas.microsoft.com/office/drawing/2014/main" id="{9279BD5E-D16E-7779-4FAD-3B0AA0C79342}"/>
              </a:ext>
            </a:extLst>
          </p:cNvPr>
          <p:cNvPicPr preferRelativeResize="0"/>
          <p:nvPr/>
        </p:nvPicPr>
        <p:blipFill rotWithShape="1">
          <a:blip r:embed="rId7">
            <a:alphaModFix/>
          </a:blip>
          <a:srcRect/>
          <a:stretch/>
        </p:blipFill>
        <p:spPr>
          <a:xfrm rot="6854238">
            <a:off x="9761494" y="4254423"/>
            <a:ext cx="1155700" cy="1143000"/>
          </a:xfrm>
          <a:prstGeom prst="rect">
            <a:avLst/>
          </a:prstGeom>
          <a:noFill/>
          <a:ln>
            <a:noFill/>
          </a:ln>
        </p:spPr>
      </p:pic>
      <p:pic>
        <p:nvPicPr>
          <p:cNvPr id="46" name="Google Shape;1463;p47">
            <a:extLst>
              <a:ext uri="{FF2B5EF4-FFF2-40B4-BE49-F238E27FC236}">
                <a16:creationId xmlns:a16="http://schemas.microsoft.com/office/drawing/2014/main" id="{2E9A624E-6182-5058-21FB-31E895FA50B2}"/>
              </a:ext>
            </a:extLst>
          </p:cNvPr>
          <p:cNvPicPr preferRelativeResize="0"/>
          <p:nvPr/>
        </p:nvPicPr>
        <p:blipFill rotWithShape="1">
          <a:blip r:embed="rId8">
            <a:alphaModFix/>
          </a:blip>
          <a:srcRect/>
          <a:stretch/>
        </p:blipFill>
        <p:spPr>
          <a:xfrm>
            <a:off x="693243" y="2056958"/>
            <a:ext cx="1143000" cy="1130300"/>
          </a:xfrm>
          <a:prstGeom prst="rect">
            <a:avLst/>
          </a:prstGeom>
          <a:noFill/>
          <a:ln>
            <a:noFill/>
          </a:ln>
        </p:spPr>
      </p:pic>
      <p:sp>
        <p:nvSpPr>
          <p:cNvPr id="51" name="Google Shape;1464;p47">
            <a:extLst>
              <a:ext uri="{FF2B5EF4-FFF2-40B4-BE49-F238E27FC236}">
                <a16:creationId xmlns:a16="http://schemas.microsoft.com/office/drawing/2014/main" id="{127B197B-D506-55B0-995C-6394D7607E16}"/>
              </a:ext>
            </a:extLst>
          </p:cNvPr>
          <p:cNvSpPr/>
          <p:nvPr/>
        </p:nvSpPr>
        <p:spPr>
          <a:xfrm>
            <a:off x="2148187" y="1746745"/>
            <a:ext cx="7488869" cy="4059382"/>
          </a:xfrm>
          <a:prstGeom prst="rect">
            <a:avLst/>
          </a:prstGeom>
          <a:noFill/>
          <a:ln w="25400" cap="rnd" cmpd="sng">
            <a:solidFill>
              <a:srgbClr val="FAF9F9"/>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53" name="Google Shape;1465;p47">
            <a:extLst>
              <a:ext uri="{FF2B5EF4-FFF2-40B4-BE49-F238E27FC236}">
                <a16:creationId xmlns:a16="http://schemas.microsoft.com/office/drawing/2014/main" id="{435905AF-E6D5-AA33-387F-E2D1EB68F906}"/>
              </a:ext>
            </a:extLst>
          </p:cNvPr>
          <p:cNvSpPr txBox="1"/>
          <p:nvPr/>
        </p:nvSpPr>
        <p:spPr>
          <a:xfrm>
            <a:off x="9467988" y="1551101"/>
            <a:ext cx="1830185" cy="461624"/>
          </a:xfrm>
          <a:prstGeom prst="rect">
            <a:avLst/>
          </a:prstGeom>
          <a:solidFill>
            <a:schemeClr val="lt1"/>
          </a:solidFill>
          <a:ln>
            <a:noFill/>
          </a:ln>
        </p:spPr>
        <p:txBody>
          <a:bodyPr spcFirstLastPara="1" wrap="square" lIns="91425" tIns="45700" rIns="91425" bIns="45700" anchor="t" anchorCtr="0">
            <a:spAutoFit/>
          </a:bodyPr>
          <a:lstStyle/>
          <a:p>
            <a:pPr lvl="0">
              <a:buClr>
                <a:srgbClr val="193657"/>
              </a:buClr>
              <a:buSzPts val="1200"/>
            </a:pPr>
            <a:r>
              <a:rPr lang="en-US" sz="1200" dirty="0">
                <a:solidFill>
                  <a:srgbClr val="193657"/>
                </a:solidFill>
                <a:latin typeface="Poppins"/>
                <a:ea typeface="Poppins"/>
                <a:cs typeface="Poppins"/>
                <a:sym typeface="Poppins"/>
              </a:rPr>
              <a:t>Calculating Cosine Similarity</a:t>
            </a:r>
            <a:endParaRPr sz="1200" b="0" i="0" u="none" strike="noStrike" cap="none" dirty="0">
              <a:solidFill>
                <a:srgbClr val="193657"/>
              </a:solidFill>
              <a:latin typeface="Poppins"/>
              <a:ea typeface="Poppins"/>
              <a:cs typeface="Poppins"/>
              <a:sym typeface="Poppins"/>
            </a:endParaRPr>
          </a:p>
        </p:txBody>
      </p:sp>
      <p:sp>
        <p:nvSpPr>
          <p:cNvPr id="54" name="Google Shape;1466;p47">
            <a:extLst>
              <a:ext uri="{FF2B5EF4-FFF2-40B4-BE49-F238E27FC236}">
                <a16:creationId xmlns:a16="http://schemas.microsoft.com/office/drawing/2014/main" id="{D60031B0-C154-139B-3F08-E356504B5AB5}"/>
              </a:ext>
            </a:extLst>
          </p:cNvPr>
          <p:cNvSpPr txBox="1"/>
          <p:nvPr/>
        </p:nvSpPr>
        <p:spPr>
          <a:xfrm>
            <a:off x="5779130" y="5455251"/>
            <a:ext cx="1811544" cy="461624"/>
          </a:xfrm>
          <a:prstGeom prst="rect">
            <a:avLst/>
          </a:prstGeom>
          <a:solidFill>
            <a:schemeClr val="lt1"/>
          </a:solidFill>
          <a:ln>
            <a:noFill/>
          </a:ln>
        </p:spPr>
        <p:txBody>
          <a:bodyPr spcFirstLastPara="1" wrap="square" lIns="91425" tIns="45700" rIns="91425" bIns="45700" anchor="t" anchorCtr="0">
            <a:spAutoFit/>
          </a:bodyPr>
          <a:lstStyle/>
          <a:p>
            <a:pPr lvl="0">
              <a:buClr>
                <a:srgbClr val="193657"/>
              </a:buClr>
              <a:buSzPts val="1200"/>
            </a:pPr>
            <a:r>
              <a:rPr lang="en-US" sz="1200" dirty="0">
                <a:solidFill>
                  <a:srgbClr val="193657"/>
                </a:solidFill>
                <a:latin typeface="Poppins"/>
                <a:ea typeface="Poppins"/>
                <a:cs typeface="Poppins"/>
                <a:sym typeface="Poppins"/>
              </a:rPr>
              <a:t>Identifying a Target User for Testing</a:t>
            </a:r>
            <a:endParaRPr dirty="0"/>
          </a:p>
        </p:txBody>
      </p:sp>
      <p:sp>
        <p:nvSpPr>
          <p:cNvPr id="55" name="Google Shape;1467;p47">
            <a:extLst>
              <a:ext uri="{FF2B5EF4-FFF2-40B4-BE49-F238E27FC236}">
                <a16:creationId xmlns:a16="http://schemas.microsoft.com/office/drawing/2014/main" id="{76379098-1EDF-DACE-BB4C-99B1310C0692}"/>
              </a:ext>
            </a:extLst>
          </p:cNvPr>
          <p:cNvSpPr txBox="1"/>
          <p:nvPr/>
        </p:nvSpPr>
        <p:spPr>
          <a:xfrm>
            <a:off x="5739053" y="1627910"/>
            <a:ext cx="1696706" cy="461624"/>
          </a:xfrm>
          <a:prstGeom prst="rect">
            <a:avLst/>
          </a:prstGeom>
          <a:solidFill>
            <a:schemeClr val="lt1"/>
          </a:solidFill>
          <a:ln>
            <a:noFill/>
          </a:ln>
        </p:spPr>
        <p:txBody>
          <a:bodyPr spcFirstLastPara="1" wrap="square" lIns="91425" tIns="45700" rIns="91425" bIns="45700" anchor="t" anchorCtr="0">
            <a:spAutoFit/>
          </a:bodyPr>
          <a:lstStyle/>
          <a:p>
            <a:pPr lvl="0" algn="ctr">
              <a:buClr>
                <a:srgbClr val="193657"/>
              </a:buClr>
              <a:buSzPts val="1200"/>
            </a:pPr>
            <a:r>
              <a:rPr lang="en-US" sz="1200" dirty="0">
                <a:solidFill>
                  <a:srgbClr val="193657"/>
                </a:solidFill>
                <a:latin typeface="Poppins"/>
                <a:ea typeface="Poppins"/>
                <a:cs typeface="Poppins"/>
                <a:sym typeface="Poppins"/>
              </a:rPr>
              <a:t>Selecting Users for Testing</a:t>
            </a:r>
          </a:p>
        </p:txBody>
      </p:sp>
      <p:sp>
        <p:nvSpPr>
          <p:cNvPr id="56" name="Google Shape;1468;p47">
            <a:extLst>
              <a:ext uri="{FF2B5EF4-FFF2-40B4-BE49-F238E27FC236}">
                <a16:creationId xmlns:a16="http://schemas.microsoft.com/office/drawing/2014/main" id="{7FC39370-59BF-7A67-0409-FCA38EC79091}"/>
              </a:ext>
            </a:extLst>
          </p:cNvPr>
          <p:cNvSpPr txBox="1"/>
          <p:nvPr/>
        </p:nvSpPr>
        <p:spPr>
          <a:xfrm>
            <a:off x="2019924" y="5525369"/>
            <a:ext cx="2101047" cy="461624"/>
          </a:xfrm>
          <a:prstGeom prst="rect">
            <a:avLst/>
          </a:prstGeom>
          <a:solidFill>
            <a:schemeClr val="lt1"/>
          </a:solidFill>
          <a:ln>
            <a:noFill/>
          </a:ln>
        </p:spPr>
        <p:txBody>
          <a:bodyPr spcFirstLastPara="1" wrap="square" lIns="91425" tIns="45700" rIns="91425" bIns="45700" anchor="t" anchorCtr="0">
            <a:spAutoFit/>
          </a:bodyPr>
          <a:lstStyle/>
          <a:p>
            <a:pPr lvl="0" algn="ctr">
              <a:buClr>
                <a:srgbClr val="193657"/>
              </a:buClr>
              <a:buSzPts val="1200"/>
            </a:pPr>
            <a:r>
              <a:rPr lang="en-US" sz="1200" dirty="0">
                <a:solidFill>
                  <a:srgbClr val="193657"/>
                </a:solidFill>
                <a:latin typeface="Poppins"/>
                <a:ea typeface="Poppins"/>
                <a:cs typeface="Poppins"/>
                <a:sym typeface="Poppins"/>
              </a:rPr>
              <a:t>User-Item Matrix for Training Data</a:t>
            </a:r>
            <a:endParaRPr dirty="0"/>
          </a:p>
        </p:txBody>
      </p:sp>
      <p:cxnSp>
        <p:nvCxnSpPr>
          <p:cNvPr id="57" name="Google Shape;1469;p47">
            <a:extLst>
              <a:ext uri="{FF2B5EF4-FFF2-40B4-BE49-F238E27FC236}">
                <a16:creationId xmlns:a16="http://schemas.microsoft.com/office/drawing/2014/main" id="{0B59E684-9A79-5BC8-A30B-CEC1D0C51200}"/>
              </a:ext>
            </a:extLst>
          </p:cNvPr>
          <p:cNvCxnSpPr/>
          <p:nvPr/>
        </p:nvCxnSpPr>
        <p:spPr>
          <a:xfrm>
            <a:off x="1521160" y="3125866"/>
            <a:ext cx="997528" cy="1310433"/>
          </a:xfrm>
          <a:prstGeom prst="straightConnector1">
            <a:avLst/>
          </a:prstGeom>
          <a:noFill/>
          <a:ln w="19050" cap="rnd" cmpd="sng">
            <a:solidFill>
              <a:srgbClr val="193657"/>
            </a:solidFill>
            <a:prstDash val="solid"/>
            <a:miter lim="800000"/>
            <a:headEnd type="none" w="sm" len="sm"/>
            <a:tailEnd type="none" w="sm" len="sm"/>
          </a:ln>
        </p:spPr>
      </p:cxnSp>
      <p:cxnSp>
        <p:nvCxnSpPr>
          <p:cNvPr id="58" name="Google Shape;1470;p47">
            <a:extLst>
              <a:ext uri="{FF2B5EF4-FFF2-40B4-BE49-F238E27FC236}">
                <a16:creationId xmlns:a16="http://schemas.microsoft.com/office/drawing/2014/main" id="{2C3A0EC5-1D07-05B7-C489-BEC509493DCD}"/>
              </a:ext>
            </a:extLst>
          </p:cNvPr>
          <p:cNvCxnSpPr/>
          <p:nvPr/>
        </p:nvCxnSpPr>
        <p:spPr>
          <a:xfrm>
            <a:off x="5346338" y="3131870"/>
            <a:ext cx="997528" cy="1310433"/>
          </a:xfrm>
          <a:prstGeom prst="straightConnector1">
            <a:avLst/>
          </a:prstGeom>
          <a:noFill/>
          <a:ln w="19050" cap="rnd" cmpd="sng">
            <a:solidFill>
              <a:srgbClr val="193657"/>
            </a:solidFill>
            <a:prstDash val="solid"/>
            <a:miter lim="800000"/>
            <a:headEnd type="none" w="sm" len="sm"/>
            <a:tailEnd type="none" w="sm" len="sm"/>
          </a:ln>
        </p:spPr>
      </p:cxnSp>
      <p:cxnSp>
        <p:nvCxnSpPr>
          <p:cNvPr id="59" name="Google Shape;1471;p47">
            <a:extLst>
              <a:ext uri="{FF2B5EF4-FFF2-40B4-BE49-F238E27FC236}">
                <a16:creationId xmlns:a16="http://schemas.microsoft.com/office/drawing/2014/main" id="{40D3FBC2-C07A-DB3D-C12F-659F7C68480B}"/>
              </a:ext>
            </a:extLst>
          </p:cNvPr>
          <p:cNvCxnSpPr/>
          <p:nvPr/>
        </p:nvCxnSpPr>
        <p:spPr>
          <a:xfrm>
            <a:off x="8953909" y="3100646"/>
            <a:ext cx="997528" cy="1310433"/>
          </a:xfrm>
          <a:prstGeom prst="straightConnector1">
            <a:avLst/>
          </a:prstGeom>
          <a:noFill/>
          <a:ln w="19050" cap="rnd" cmpd="sng">
            <a:solidFill>
              <a:srgbClr val="193657"/>
            </a:solidFill>
            <a:prstDash val="solid"/>
            <a:miter lim="800000"/>
            <a:headEnd type="none" w="sm" len="sm"/>
            <a:tailEnd type="none" w="sm" len="sm"/>
          </a:ln>
        </p:spPr>
      </p:cxnSp>
      <p:cxnSp>
        <p:nvCxnSpPr>
          <p:cNvPr id="60" name="Google Shape;1472;p47">
            <a:extLst>
              <a:ext uri="{FF2B5EF4-FFF2-40B4-BE49-F238E27FC236}">
                <a16:creationId xmlns:a16="http://schemas.microsoft.com/office/drawing/2014/main" id="{ABB8964C-6CB5-AD31-3BD5-B03C075FB60A}"/>
              </a:ext>
            </a:extLst>
          </p:cNvPr>
          <p:cNvCxnSpPr/>
          <p:nvPr/>
        </p:nvCxnSpPr>
        <p:spPr>
          <a:xfrm flipH="1">
            <a:off x="3337938" y="2792307"/>
            <a:ext cx="1282994" cy="1685444"/>
          </a:xfrm>
          <a:prstGeom prst="straightConnector1">
            <a:avLst/>
          </a:prstGeom>
          <a:noFill/>
          <a:ln w="19050" cap="rnd" cmpd="sng">
            <a:solidFill>
              <a:srgbClr val="193657"/>
            </a:solidFill>
            <a:prstDash val="solid"/>
            <a:miter lim="800000"/>
            <a:headEnd type="none" w="sm" len="sm"/>
            <a:tailEnd type="none" w="sm" len="sm"/>
          </a:ln>
        </p:spPr>
      </p:cxnSp>
      <p:cxnSp>
        <p:nvCxnSpPr>
          <p:cNvPr id="61" name="Google Shape;1473;p47">
            <a:extLst>
              <a:ext uri="{FF2B5EF4-FFF2-40B4-BE49-F238E27FC236}">
                <a16:creationId xmlns:a16="http://schemas.microsoft.com/office/drawing/2014/main" id="{0755D24D-F423-97E4-1492-C0EC90DB9ABB}"/>
              </a:ext>
            </a:extLst>
          </p:cNvPr>
          <p:cNvCxnSpPr/>
          <p:nvPr/>
        </p:nvCxnSpPr>
        <p:spPr>
          <a:xfrm flipH="1">
            <a:off x="7016990" y="2821538"/>
            <a:ext cx="1248347" cy="1639929"/>
          </a:xfrm>
          <a:prstGeom prst="straightConnector1">
            <a:avLst/>
          </a:prstGeom>
          <a:noFill/>
          <a:ln w="19050" cap="rnd" cmpd="sng">
            <a:solidFill>
              <a:srgbClr val="193657"/>
            </a:solidFill>
            <a:prstDash val="solid"/>
            <a:miter lim="800000"/>
            <a:headEnd type="none" w="sm" len="sm"/>
            <a:tailEnd type="none" w="sm" len="sm"/>
          </a:ln>
        </p:spPr>
      </p:cxnSp>
      <p:pic>
        <p:nvPicPr>
          <p:cNvPr id="62" name="Google Shape;1474;p47">
            <a:extLst>
              <a:ext uri="{FF2B5EF4-FFF2-40B4-BE49-F238E27FC236}">
                <a16:creationId xmlns:a16="http://schemas.microsoft.com/office/drawing/2014/main" id="{0444E614-C3A1-32EA-1119-46984AD7F565}"/>
              </a:ext>
            </a:extLst>
          </p:cNvPr>
          <p:cNvPicPr preferRelativeResize="0"/>
          <p:nvPr/>
        </p:nvPicPr>
        <p:blipFill rotWithShape="1">
          <a:blip r:embed="rId9">
            <a:alphaModFix/>
          </a:blip>
          <a:srcRect/>
          <a:stretch/>
        </p:blipFill>
        <p:spPr>
          <a:xfrm>
            <a:off x="1070410" y="2398408"/>
            <a:ext cx="558800" cy="482600"/>
          </a:xfrm>
          <a:prstGeom prst="rect">
            <a:avLst/>
          </a:prstGeom>
          <a:noFill/>
          <a:ln>
            <a:noFill/>
          </a:ln>
        </p:spPr>
      </p:pic>
      <p:pic>
        <p:nvPicPr>
          <p:cNvPr id="63" name="Google Shape;1475;p47">
            <a:extLst>
              <a:ext uri="{FF2B5EF4-FFF2-40B4-BE49-F238E27FC236}">
                <a16:creationId xmlns:a16="http://schemas.microsoft.com/office/drawing/2014/main" id="{0E6C773E-650B-8383-CC9E-AB19DEEC3E70}"/>
              </a:ext>
            </a:extLst>
          </p:cNvPr>
          <p:cNvPicPr preferRelativeResize="0"/>
          <p:nvPr/>
        </p:nvPicPr>
        <p:blipFill rotWithShape="1">
          <a:blip r:embed="rId10">
            <a:alphaModFix/>
          </a:blip>
          <a:srcRect/>
          <a:stretch/>
        </p:blipFill>
        <p:spPr>
          <a:xfrm>
            <a:off x="10132534" y="4587359"/>
            <a:ext cx="457200" cy="444500"/>
          </a:xfrm>
          <a:prstGeom prst="rect">
            <a:avLst/>
          </a:prstGeom>
          <a:noFill/>
          <a:ln>
            <a:noFill/>
          </a:ln>
        </p:spPr>
      </p:pic>
      <p:pic>
        <p:nvPicPr>
          <p:cNvPr id="16384" name="Google Shape;1476;p47">
            <a:extLst>
              <a:ext uri="{FF2B5EF4-FFF2-40B4-BE49-F238E27FC236}">
                <a16:creationId xmlns:a16="http://schemas.microsoft.com/office/drawing/2014/main" id="{5DC821B7-0725-BFC7-FE43-6F69A21EB993}"/>
              </a:ext>
            </a:extLst>
          </p:cNvPr>
          <p:cNvPicPr preferRelativeResize="0"/>
          <p:nvPr/>
        </p:nvPicPr>
        <p:blipFill rotWithShape="1">
          <a:blip r:embed="rId11">
            <a:alphaModFix/>
          </a:blip>
          <a:srcRect/>
          <a:stretch/>
        </p:blipFill>
        <p:spPr>
          <a:xfrm>
            <a:off x="8503098" y="2336358"/>
            <a:ext cx="558800" cy="571500"/>
          </a:xfrm>
          <a:prstGeom prst="rect">
            <a:avLst/>
          </a:prstGeom>
          <a:noFill/>
          <a:ln>
            <a:noFill/>
          </a:ln>
        </p:spPr>
      </p:pic>
      <p:pic>
        <p:nvPicPr>
          <p:cNvPr id="16385" name="Google Shape;1477;p47">
            <a:extLst>
              <a:ext uri="{FF2B5EF4-FFF2-40B4-BE49-F238E27FC236}">
                <a16:creationId xmlns:a16="http://schemas.microsoft.com/office/drawing/2014/main" id="{AC494805-8644-94C9-B5CB-EE04924B96DA}"/>
              </a:ext>
            </a:extLst>
          </p:cNvPr>
          <p:cNvPicPr preferRelativeResize="0"/>
          <p:nvPr/>
        </p:nvPicPr>
        <p:blipFill rotWithShape="1">
          <a:blip r:embed="rId12">
            <a:alphaModFix/>
          </a:blip>
          <a:srcRect/>
          <a:stretch/>
        </p:blipFill>
        <p:spPr>
          <a:xfrm>
            <a:off x="4919743" y="2271141"/>
            <a:ext cx="508000" cy="584200"/>
          </a:xfrm>
          <a:prstGeom prst="rect">
            <a:avLst/>
          </a:prstGeom>
          <a:noFill/>
          <a:ln>
            <a:noFill/>
          </a:ln>
        </p:spPr>
      </p:pic>
      <p:pic>
        <p:nvPicPr>
          <p:cNvPr id="16386" name="Google Shape;1478;p47">
            <a:extLst>
              <a:ext uri="{FF2B5EF4-FFF2-40B4-BE49-F238E27FC236}">
                <a16:creationId xmlns:a16="http://schemas.microsoft.com/office/drawing/2014/main" id="{1326CD10-CABF-2820-503F-F47BB54F8B82}"/>
              </a:ext>
            </a:extLst>
          </p:cNvPr>
          <p:cNvPicPr preferRelativeResize="0"/>
          <p:nvPr/>
        </p:nvPicPr>
        <p:blipFill rotWithShape="1">
          <a:blip r:embed="rId13">
            <a:alphaModFix/>
          </a:blip>
          <a:srcRect/>
          <a:stretch/>
        </p:blipFill>
        <p:spPr>
          <a:xfrm>
            <a:off x="2674313" y="4552141"/>
            <a:ext cx="457200" cy="596900"/>
          </a:xfrm>
          <a:prstGeom prst="rect">
            <a:avLst/>
          </a:prstGeom>
          <a:noFill/>
          <a:ln>
            <a:noFill/>
          </a:ln>
        </p:spPr>
      </p:pic>
      <p:pic>
        <p:nvPicPr>
          <p:cNvPr id="16387" name="Google Shape;1479;p47">
            <a:extLst>
              <a:ext uri="{FF2B5EF4-FFF2-40B4-BE49-F238E27FC236}">
                <a16:creationId xmlns:a16="http://schemas.microsoft.com/office/drawing/2014/main" id="{296CAEF3-20E9-BD64-61C9-0A77A6558B28}"/>
              </a:ext>
            </a:extLst>
          </p:cNvPr>
          <p:cNvPicPr preferRelativeResize="0"/>
          <p:nvPr/>
        </p:nvPicPr>
        <p:blipFill rotWithShape="1">
          <a:blip r:embed="rId14">
            <a:alphaModFix/>
          </a:blip>
          <a:srcRect/>
          <a:stretch/>
        </p:blipFill>
        <p:spPr>
          <a:xfrm>
            <a:off x="6259740" y="4588141"/>
            <a:ext cx="609600" cy="609600"/>
          </a:xfrm>
          <a:prstGeom prst="rect">
            <a:avLst/>
          </a:prstGeom>
          <a:noFill/>
          <a:ln>
            <a:noFill/>
          </a:ln>
        </p:spPr>
      </p:pic>
      <p:sp>
        <p:nvSpPr>
          <p:cNvPr id="16390" name="Google Shape;1484;p47">
            <a:extLst>
              <a:ext uri="{FF2B5EF4-FFF2-40B4-BE49-F238E27FC236}">
                <a16:creationId xmlns:a16="http://schemas.microsoft.com/office/drawing/2014/main" id="{5E03A9A5-A3E8-BA46-97EB-790E9DCE8E2D}"/>
              </a:ext>
            </a:extLst>
          </p:cNvPr>
          <p:cNvSpPr txBox="1"/>
          <p:nvPr/>
        </p:nvSpPr>
        <p:spPr>
          <a:xfrm>
            <a:off x="9799332" y="5475866"/>
            <a:ext cx="1828052" cy="461624"/>
          </a:xfrm>
          <a:prstGeom prst="rect">
            <a:avLst/>
          </a:prstGeom>
          <a:solidFill>
            <a:schemeClr val="lt1"/>
          </a:solidFill>
          <a:ln>
            <a:noFill/>
          </a:ln>
        </p:spPr>
        <p:txBody>
          <a:bodyPr spcFirstLastPara="1" wrap="square" lIns="91425" tIns="45700" rIns="91425" bIns="45700" anchor="t" anchorCtr="0">
            <a:spAutoFit/>
          </a:bodyPr>
          <a:lstStyle/>
          <a:p>
            <a:pPr lvl="0" algn="ctr">
              <a:buClr>
                <a:srgbClr val="193657"/>
              </a:buClr>
              <a:buSzPts val="1200"/>
            </a:pPr>
            <a:r>
              <a:rPr lang="en-US" sz="1200" b="1" dirty="0">
                <a:solidFill>
                  <a:srgbClr val="193657"/>
                </a:solidFill>
                <a:latin typeface="Poppins"/>
                <a:ea typeface="Poppins"/>
                <a:cs typeface="Poppins"/>
                <a:sym typeface="Poppins"/>
              </a:rPr>
              <a:t>Generating Recommendations</a:t>
            </a:r>
            <a:endParaRPr sz="1200" b="0" i="0" u="none" strike="noStrike" cap="none" dirty="0">
              <a:solidFill>
                <a:srgbClr val="193657"/>
              </a:solidFill>
              <a:latin typeface="Poppins"/>
              <a:ea typeface="Poppins"/>
              <a:cs typeface="Poppins"/>
              <a:sym typeface="Poppins"/>
            </a:endParaRPr>
          </a:p>
        </p:txBody>
      </p:sp>
      <p:pic>
        <p:nvPicPr>
          <p:cNvPr id="23558" name="Picture 6" descr="Search bar with red magnifying glass search button. Vector. 26381102 Vector  Art at Vecteezy">
            <a:extLst>
              <a:ext uri="{FF2B5EF4-FFF2-40B4-BE49-F238E27FC236}">
                <a16:creationId xmlns:a16="http://schemas.microsoft.com/office/drawing/2014/main" id="{F731B59F-C0CE-9221-23A7-AAE64CC79E8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942" y="1499805"/>
            <a:ext cx="2114857" cy="528714"/>
          </a:xfrm>
          <a:prstGeom prst="rect">
            <a:avLst/>
          </a:prstGeom>
          <a:noFill/>
          <a:extLst>
            <a:ext uri="{909E8E84-426E-40DD-AFC4-6F175D3DCCD1}">
              <a14:hiddenFill xmlns:a14="http://schemas.microsoft.com/office/drawing/2010/main">
                <a:solidFill>
                  <a:srgbClr val="FFFFFF"/>
                </a:solidFill>
              </a14:hiddenFill>
            </a:ext>
          </a:extLst>
        </p:spPr>
      </p:pic>
      <p:sp>
        <p:nvSpPr>
          <p:cNvPr id="16391" name="Google Shape;1483;p47">
            <a:extLst>
              <a:ext uri="{FF2B5EF4-FFF2-40B4-BE49-F238E27FC236}">
                <a16:creationId xmlns:a16="http://schemas.microsoft.com/office/drawing/2014/main" id="{5FC20077-709B-4C81-C24E-7749E5D2B5CC}"/>
              </a:ext>
            </a:extLst>
          </p:cNvPr>
          <p:cNvSpPr txBox="1"/>
          <p:nvPr/>
        </p:nvSpPr>
        <p:spPr>
          <a:xfrm>
            <a:off x="519154" y="1636379"/>
            <a:ext cx="1574099" cy="276959"/>
          </a:xfrm>
          <a:prstGeom prst="rect">
            <a:avLst/>
          </a:prstGeom>
          <a:noFill/>
          <a:ln>
            <a:noFill/>
          </a:ln>
        </p:spPr>
        <p:txBody>
          <a:bodyPr spcFirstLastPara="1" wrap="square" lIns="91425" tIns="45700" rIns="91425" bIns="45700" anchor="t" anchorCtr="0">
            <a:spAutoFit/>
          </a:bodyPr>
          <a:lstStyle/>
          <a:p>
            <a:pPr lvl="0" algn="ctr">
              <a:buClr>
                <a:srgbClr val="193657"/>
              </a:buClr>
              <a:buSzPts val="1200"/>
            </a:pPr>
            <a:r>
              <a:rPr lang="en-US" sz="1200" dirty="0">
                <a:solidFill>
                  <a:srgbClr val="193657"/>
                </a:solidFill>
                <a:latin typeface="Poppins"/>
                <a:ea typeface="Poppins"/>
                <a:cs typeface="Poppins"/>
                <a:sym typeface="Poppins"/>
              </a:rPr>
              <a:t>A2XVNI270N97GL</a:t>
            </a:r>
            <a:endParaRPr sz="1200" i="0" u="none" strike="noStrike" cap="none" dirty="0">
              <a:solidFill>
                <a:srgbClr val="193657"/>
              </a:solidFill>
              <a:latin typeface="Poppins"/>
              <a:ea typeface="Poppins"/>
              <a:cs typeface="Poppins"/>
              <a:sym typeface="Poppins"/>
            </a:endParaRPr>
          </a:p>
        </p:txBody>
      </p:sp>
      <p:sp>
        <p:nvSpPr>
          <p:cNvPr id="16389" name="Google Shape;1483;p47">
            <a:extLst>
              <a:ext uri="{FF2B5EF4-FFF2-40B4-BE49-F238E27FC236}">
                <a16:creationId xmlns:a16="http://schemas.microsoft.com/office/drawing/2014/main" id="{60062D99-B265-AF34-501F-6ED3C324826F}"/>
              </a:ext>
            </a:extLst>
          </p:cNvPr>
          <p:cNvSpPr txBox="1"/>
          <p:nvPr/>
        </p:nvSpPr>
        <p:spPr>
          <a:xfrm>
            <a:off x="-202652" y="1643434"/>
            <a:ext cx="995716" cy="276959"/>
          </a:xfrm>
          <a:prstGeom prst="rect">
            <a:avLst/>
          </a:prstGeom>
          <a:noFill/>
          <a:ln>
            <a:noFill/>
          </a:ln>
        </p:spPr>
        <p:txBody>
          <a:bodyPr spcFirstLastPara="1" wrap="square" lIns="91425" tIns="45700" rIns="91425" bIns="45700" anchor="t" anchorCtr="0">
            <a:spAutoFit/>
          </a:bodyPr>
          <a:lstStyle/>
          <a:p>
            <a:pPr lvl="0" algn="ctr">
              <a:buClr>
                <a:srgbClr val="193657"/>
              </a:buClr>
              <a:buSzPts val="1200"/>
            </a:pPr>
            <a:r>
              <a:rPr lang="en-US" sz="1200" dirty="0">
                <a:solidFill>
                  <a:srgbClr val="F26B46"/>
                </a:solidFill>
                <a:latin typeface="Poppins"/>
                <a:ea typeface="Poppins"/>
                <a:cs typeface="Poppins"/>
                <a:sym typeface="Poppins"/>
              </a:rPr>
              <a:t>USER ID:</a:t>
            </a:r>
            <a:endParaRPr sz="1200" i="0" u="none" strike="noStrike" cap="none" dirty="0">
              <a:solidFill>
                <a:srgbClr val="F26B46"/>
              </a:solidFill>
              <a:latin typeface="Poppins"/>
              <a:ea typeface="Poppins"/>
              <a:cs typeface="Poppins"/>
              <a:sym typeface="Poppins"/>
            </a:endParaRPr>
          </a:p>
        </p:txBody>
      </p:sp>
      <p:sp>
        <p:nvSpPr>
          <p:cNvPr id="16392" name="Google Shape;1706;p54">
            <a:extLst>
              <a:ext uri="{FF2B5EF4-FFF2-40B4-BE49-F238E27FC236}">
                <a16:creationId xmlns:a16="http://schemas.microsoft.com/office/drawing/2014/main" id="{3A28A20B-BB3B-C731-CBFF-A30EFFFE313B}"/>
              </a:ext>
            </a:extLst>
          </p:cNvPr>
          <p:cNvSpPr/>
          <p:nvPr/>
        </p:nvSpPr>
        <p:spPr>
          <a:xfrm>
            <a:off x="337629" y="5221621"/>
            <a:ext cx="2048966" cy="1131038"/>
          </a:xfrm>
          <a:prstGeom prst="rect">
            <a:avLst/>
          </a:prstGeom>
          <a:noFill/>
          <a:ln>
            <a:noFill/>
          </a:ln>
        </p:spPr>
        <p:txBody>
          <a:bodyPr spcFirstLastPara="1" wrap="square" lIns="91425" tIns="45700" rIns="91425" bIns="45700" anchor="t" anchorCtr="0">
            <a:spAutoFit/>
          </a:bodyPr>
          <a:lstStyle/>
          <a:p>
            <a:pPr>
              <a:lnSpc>
                <a:spcPct val="150000"/>
              </a:lnSpc>
              <a:buClr>
                <a:srgbClr val="3F3F3F"/>
              </a:buClr>
              <a:buSzPts val="1100"/>
            </a:pPr>
            <a:r>
              <a:rPr lang="en-US" sz="900" b="0" i="1" u="none" strike="noStrike" cap="none" dirty="0">
                <a:solidFill>
                  <a:srgbClr val="3F3F3F"/>
                </a:solidFill>
                <a:latin typeface="Roboto Light"/>
                <a:ea typeface="Roboto Light"/>
                <a:cs typeface="Roboto Light"/>
                <a:sym typeface="Roboto Light"/>
              </a:rPr>
              <a:t>The dataset, containing 2,023,070 records, is divided into training (80%) and testing (20%) sets.</a:t>
            </a:r>
          </a:p>
          <a:p>
            <a:pPr marL="171450" indent="-171450">
              <a:lnSpc>
                <a:spcPct val="150000"/>
              </a:lnSpc>
              <a:buClr>
                <a:srgbClr val="3F3F3F"/>
              </a:buClr>
              <a:buSzPts val="1100"/>
              <a:buFont typeface="Arial" panose="020B0604020202020204" pitchFamily="34" charset="0"/>
              <a:buChar char="•"/>
            </a:pPr>
            <a:r>
              <a:rPr lang="en-US" sz="900" b="0" i="1" u="none" strike="noStrike" cap="none" dirty="0">
                <a:solidFill>
                  <a:srgbClr val="3F3F3F"/>
                </a:solidFill>
                <a:latin typeface="Roboto Light"/>
                <a:ea typeface="Roboto Light"/>
                <a:cs typeface="Roboto Light"/>
                <a:sym typeface="Roboto Light"/>
              </a:rPr>
              <a:t>Training Data: 1,618,456 records</a:t>
            </a:r>
          </a:p>
          <a:p>
            <a:pPr marL="171450" indent="-171450">
              <a:lnSpc>
                <a:spcPct val="150000"/>
              </a:lnSpc>
              <a:buClr>
                <a:srgbClr val="3F3F3F"/>
              </a:buClr>
              <a:buSzPts val="1100"/>
              <a:buFont typeface="Arial" panose="020B0604020202020204" pitchFamily="34" charset="0"/>
              <a:buChar char="•"/>
            </a:pPr>
            <a:r>
              <a:rPr lang="en-US" sz="900" b="0" i="1" u="none" strike="noStrike" cap="none" dirty="0">
                <a:solidFill>
                  <a:srgbClr val="3F3F3F"/>
                </a:solidFill>
                <a:latin typeface="Roboto Light"/>
                <a:ea typeface="Roboto Light"/>
                <a:cs typeface="Roboto Light"/>
                <a:sym typeface="Roboto Light"/>
              </a:rPr>
              <a:t>Testing Data: 404,614 records</a:t>
            </a:r>
            <a:endParaRPr sz="1200" i="1" dirty="0"/>
          </a:p>
        </p:txBody>
      </p:sp>
      <p:sp>
        <p:nvSpPr>
          <p:cNvPr id="16393" name="Google Shape;1706;p54">
            <a:extLst>
              <a:ext uri="{FF2B5EF4-FFF2-40B4-BE49-F238E27FC236}">
                <a16:creationId xmlns:a16="http://schemas.microsoft.com/office/drawing/2014/main" id="{BB9DBB3A-22D2-29D8-0939-AA9AC7243220}"/>
              </a:ext>
            </a:extLst>
          </p:cNvPr>
          <p:cNvSpPr/>
          <p:nvPr/>
        </p:nvSpPr>
        <p:spPr>
          <a:xfrm>
            <a:off x="5776571" y="2071978"/>
            <a:ext cx="2048966" cy="1131038"/>
          </a:xfrm>
          <a:prstGeom prst="rect">
            <a:avLst/>
          </a:prstGeom>
          <a:noFill/>
          <a:ln>
            <a:noFill/>
          </a:ln>
        </p:spPr>
        <p:txBody>
          <a:bodyPr spcFirstLastPara="1" wrap="square" lIns="91425" tIns="45700" rIns="91425" bIns="45700" anchor="t" anchorCtr="0">
            <a:spAutoFit/>
          </a:bodyPr>
          <a:lstStyle/>
          <a:p>
            <a:pPr>
              <a:lnSpc>
                <a:spcPct val="150000"/>
              </a:lnSpc>
              <a:buClr>
                <a:srgbClr val="3F3F3F"/>
              </a:buClr>
              <a:buSzPts val="1100"/>
            </a:pPr>
            <a:r>
              <a:rPr lang="en-US" sz="900" b="0" i="1" u="none" strike="noStrike" cap="none" dirty="0">
                <a:solidFill>
                  <a:srgbClr val="3F3F3F"/>
                </a:solidFill>
                <a:latin typeface="Roboto Light"/>
                <a:ea typeface="Roboto Light"/>
                <a:cs typeface="Roboto Light"/>
                <a:sym typeface="Roboto Light"/>
              </a:rPr>
              <a:t>From the training data, a list of 100 users is selected for testing the recommendations.</a:t>
            </a:r>
          </a:p>
          <a:p>
            <a:pPr marL="171450" indent="-171450">
              <a:lnSpc>
                <a:spcPct val="150000"/>
              </a:lnSpc>
              <a:buClr>
                <a:srgbClr val="3F3F3F"/>
              </a:buClr>
              <a:buSzPts val="1100"/>
              <a:buFont typeface="Arial" panose="020B0604020202020204" pitchFamily="34" charset="0"/>
              <a:buChar char="•"/>
            </a:pPr>
            <a:r>
              <a:rPr lang="en-US" sz="900" b="0" i="1" u="none" strike="noStrike" cap="none" dirty="0">
                <a:solidFill>
                  <a:srgbClr val="3F3F3F"/>
                </a:solidFill>
                <a:latin typeface="Roboto Light"/>
                <a:ea typeface="Roboto Light"/>
                <a:cs typeface="Roboto Light"/>
                <a:sym typeface="Roboto Light"/>
              </a:rPr>
              <a:t>Example selected users: ['User 1', 'User 2', ..., 'User 100']</a:t>
            </a:r>
            <a:endParaRPr sz="1200" i="1" dirty="0"/>
          </a:p>
        </p:txBody>
      </p:sp>
      <p:sp>
        <p:nvSpPr>
          <p:cNvPr id="16394" name="Google Shape;1706;p54">
            <a:extLst>
              <a:ext uri="{FF2B5EF4-FFF2-40B4-BE49-F238E27FC236}">
                <a16:creationId xmlns:a16="http://schemas.microsoft.com/office/drawing/2014/main" id="{9363852F-3B5C-B5C3-0572-9199380BC423}"/>
              </a:ext>
            </a:extLst>
          </p:cNvPr>
          <p:cNvSpPr/>
          <p:nvPr/>
        </p:nvSpPr>
        <p:spPr>
          <a:xfrm>
            <a:off x="5621554" y="5924962"/>
            <a:ext cx="2443402" cy="923289"/>
          </a:xfrm>
          <a:prstGeom prst="rect">
            <a:avLst/>
          </a:prstGeom>
          <a:noFill/>
          <a:ln>
            <a:noFill/>
          </a:ln>
        </p:spPr>
        <p:txBody>
          <a:bodyPr spcFirstLastPara="1" wrap="square" lIns="91425" tIns="45700" rIns="91425" bIns="45700" anchor="t" anchorCtr="0">
            <a:spAutoFit/>
          </a:bodyPr>
          <a:lstStyle/>
          <a:p>
            <a:pPr>
              <a:lnSpc>
                <a:spcPct val="150000"/>
              </a:lnSpc>
              <a:buClr>
                <a:srgbClr val="3F3F3F"/>
              </a:buClr>
              <a:buSzPts val="1100"/>
            </a:pPr>
            <a:r>
              <a:rPr lang="en-US" sz="900" b="0" i="1" u="none" strike="noStrike" cap="none" dirty="0">
                <a:solidFill>
                  <a:srgbClr val="3F3F3F"/>
                </a:solidFill>
                <a:latin typeface="Roboto Light"/>
                <a:ea typeface="Roboto Light"/>
                <a:cs typeface="Roboto Light"/>
                <a:sym typeface="Roboto Light"/>
              </a:rPr>
              <a:t>A specific user is chosen from the list of selected users for testing.</a:t>
            </a:r>
          </a:p>
          <a:p>
            <a:pPr marL="171450" indent="-171450">
              <a:lnSpc>
                <a:spcPct val="150000"/>
              </a:lnSpc>
              <a:buClr>
                <a:srgbClr val="3F3F3F"/>
              </a:buClr>
              <a:buSzPts val="1100"/>
              <a:buFont typeface="Arial" panose="020B0604020202020204" pitchFamily="34" charset="0"/>
              <a:buChar char="•"/>
            </a:pPr>
            <a:r>
              <a:rPr lang="en-US" sz="900" b="0" i="1" u="none" strike="noStrike" cap="none" dirty="0">
                <a:solidFill>
                  <a:srgbClr val="3F3F3F"/>
                </a:solidFill>
                <a:latin typeface="Roboto Light"/>
                <a:ea typeface="Roboto Light"/>
                <a:cs typeface="Roboto Light"/>
                <a:sym typeface="Roboto Light"/>
              </a:rPr>
              <a:t>Example target user: User A2XVNI270N97GL</a:t>
            </a:r>
            <a:endParaRPr sz="1200" i="1" dirty="0"/>
          </a:p>
        </p:txBody>
      </p:sp>
      <p:sp>
        <p:nvSpPr>
          <p:cNvPr id="16395" name="Google Shape;1706;p54">
            <a:extLst>
              <a:ext uri="{FF2B5EF4-FFF2-40B4-BE49-F238E27FC236}">
                <a16:creationId xmlns:a16="http://schemas.microsoft.com/office/drawing/2014/main" id="{520622B5-6A24-ECA9-E995-7205635BF8CF}"/>
              </a:ext>
            </a:extLst>
          </p:cNvPr>
          <p:cNvSpPr/>
          <p:nvPr/>
        </p:nvSpPr>
        <p:spPr>
          <a:xfrm>
            <a:off x="9570470" y="1978198"/>
            <a:ext cx="2481135" cy="1754286"/>
          </a:xfrm>
          <a:prstGeom prst="rect">
            <a:avLst/>
          </a:prstGeom>
          <a:noFill/>
          <a:ln>
            <a:noFill/>
          </a:ln>
        </p:spPr>
        <p:txBody>
          <a:bodyPr spcFirstLastPara="1" wrap="square" lIns="91425" tIns="45700" rIns="91425" bIns="45700" anchor="t" anchorCtr="0">
            <a:spAutoFit/>
          </a:bodyPr>
          <a:lstStyle/>
          <a:p>
            <a:pPr>
              <a:lnSpc>
                <a:spcPct val="150000"/>
              </a:lnSpc>
              <a:buClr>
                <a:srgbClr val="3F3F3F"/>
              </a:buClr>
              <a:buSzPts val="1100"/>
            </a:pPr>
            <a:r>
              <a:rPr lang="en-US" sz="900" b="0" i="1" u="none" strike="noStrike" cap="none" dirty="0">
                <a:solidFill>
                  <a:srgbClr val="3F3F3F"/>
                </a:solidFill>
                <a:latin typeface="Roboto Light"/>
                <a:ea typeface="Roboto Light"/>
                <a:cs typeface="Roboto Light"/>
                <a:sym typeface="Roboto Light"/>
              </a:rPr>
              <a:t>Cosine similarity is calculated between the target user and all other users in the training data. EX:</a:t>
            </a:r>
          </a:p>
          <a:p>
            <a:pPr>
              <a:lnSpc>
                <a:spcPct val="150000"/>
              </a:lnSpc>
              <a:buClr>
                <a:srgbClr val="3F3F3F"/>
              </a:buClr>
              <a:buSzPts val="1100"/>
            </a:pPr>
            <a:r>
              <a:rPr lang="en-US" sz="900" b="1" i="1" u="none" strike="noStrike" cap="none" dirty="0">
                <a:solidFill>
                  <a:srgbClr val="3F3F3F"/>
                </a:solidFill>
                <a:latin typeface="Roboto Light"/>
                <a:ea typeface="Roboto Light"/>
                <a:cs typeface="Roboto Light"/>
                <a:sym typeface="Roboto Light"/>
              </a:rPr>
              <a:t>| User ID  | Similarity Score |</a:t>
            </a:r>
          </a:p>
          <a:p>
            <a:pPr>
              <a:lnSpc>
                <a:spcPct val="150000"/>
              </a:lnSpc>
              <a:buClr>
                <a:srgbClr val="3F3F3F"/>
              </a:buClr>
              <a:buSzPts val="1100"/>
            </a:pPr>
            <a:r>
              <a:rPr lang="en-US" sz="900" b="1" i="1" u="none" strike="noStrike" cap="none" dirty="0">
                <a:solidFill>
                  <a:srgbClr val="3F3F3F"/>
                </a:solidFill>
                <a:latin typeface="Roboto Light"/>
                <a:ea typeface="Roboto Light"/>
                <a:cs typeface="Roboto Light"/>
                <a:sym typeface="Roboto Light"/>
              </a:rPr>
              <a:t>|----------|------------------|</a:t>
            </a:r>
          </a:p>
          <a:p>
            <a:pPr>
              <a:lnSpc>
                <a:spcPct val="150000"/>
              </a:lnSpc>
              <a:buClr>
                <a:srgbClr val="3F3F3F"/>
              </a:buClr>
              <a:buSzPts val="1100"/>
            </a:pPr>
            <a:r>
              <a:rPr lang="en-US" sz="900" b="1" i="1" u="none" strike="noStrike" cap="none" dirty="0">
                <a:solidFill>
                  <a:srgbClr val="3F3F3F"/>
                </a:solidFill>
                <a:latin typeface="Roboto Light"/>
                <a:ea typeface="Roboto Light"/>
                <a:cs typeface="Roboto Light"/>
                <a:sym typeface="Roboto Light"/>
              </a:rPr>
              <a:t>| User 10  |       0.92       |</a:t>
            </a:r>
          </a:p>
          <a:p>
            <a:pPr>
              <a:lnSpc>
                <a:spcPct val="150000"/>
              </a:lnSpc>
              <a:buClr>
                <a:srgbClr val="3F3F3F"/>
              </a:buClr>
              <a:buSzPts val="1100"/>
            </a:pPr>
            <a:r>
              <a:rPr lang="en-US" sz="900" b="1" i="1" u="none" strike="noStrike" cap="none" dirty="0">
                <a:solidFill>
                  <a:srgbClr val="3F3F3F"/>
                </a:solidFill>
                <a:latin typeface="Roboto Light"/>
                <a:ea typeface="Roboto Light"/>
                <a:cs typeface="Roboto Light"/>
                <a:sym typeface="Roboto Light"/>
              </a:rPr>
              <a:t>| User 27  |       0.89       |</a:t>
            </a:r>
          </a:p>
          <a:p>
            <a:pPr>
              <a:lnSpc>
                <a:spcPct val="150000"/>
              </a:lnSpc>
              <a:buClr>
                <a:srgbClr val="3F3F3F"/>
              </a:buClr>
              <a:buSzPts val="1100"/>
            </a:pPr>
            <a:r>
              <a:rPr lang="en-US" sz="900" b="1" i="1" u="none" strike="noStrike" cap="none" dirty="0">
                <a:solidFill>
                  <a:srgbClr val="3F3F3F"/>
                </a:solidFill>
                <a:latin typeface="Roboto Light"/>
                <a:ea typeface="Roboto Light"/>
                <a:cs typeface="Roboto Light"/>
                <a:sym typeface="Roboto Light"/>
              </a:rPr>
              <a:t>| User 45  |       0.88       |</a:t>
            </a:r>
            <a:endParaRPr lang="en-US" sz="1200" b="1" i="1" dirty="0"/>
          </a:p>
        </p:txBody>
      </p:sp>
      <p:sp>
        <p:nvSpPr>
          <p:cNvPr id="16396" name="Google Shape;1706;p54">
            <a:extLst>
              <a:ext uri="{FF2B5EF4-FFF2-40B4-BE49-F238E27FC236}">
                <a16:creationId xmlns:a16="http://schemas.microsoft.com/office/drawing/2014/main" id="{6917D7F5-0686-E10C-E505-09B978FC7667}"/>
              </a:ext>
            </a:extLst>
          </p:cNvPr>
          <p:cNvSpPr/>
          <p:nvPr/>
        </p:nvSpPr>
        <p:spPr>
          <a:xfrm>
            <a:off x="9349166" y="6002164"/>
            <a:ext cx="2481135" cy="715540"/>
          </a:xfrm>
          <a:prstGeom prst="rect">
            <a:avLst/>
          </a:prstGeom>
          <a:noFill/>
          <a:ln>
            <a:noFill/>
          </a:ln>
        </p:spPr>
        <p:txBody>
          <a:bodyPr spcFirstLastPara="1" wrap="square" lIns="91425" tIns="45700" rIns="91425" bIns="45700" anchor="t" anchorCtr="0">
            <a:spAutoFit/>
          </a:bodyPr>
          <a:lstStyle/>
          <a:p>
            <a:pPr>
              <a:lnSpc>
                <a:spcPct val="150000"/>
              </a:lnSpc>
              <a:buClr>
                <a:srgbClr val="3F3F3F"/>
              </a:buClr>
              <a:buSzPts val="1100"/>
            </a:pPr>
            <a:r>
              <a:rPr lang="en-US" sz="900" b="0" i="1" u="none" strike="noStrike" cap="none" dirty="0">
                <a:solidFill>
                  <a:srgbClr val="92D050"/>
                </a:solidFill>
                <a:latin typeface="Roboto Light"/>
                <a:ea typeface="Roboto Light"/>
                <a:cs typeface="Roboto Light"/>
                <a:sym typeface="Roboto Light"/>
              </a:rPr>
              <a:t>Example:</a:t>
            </a:r>
          </a:p>
          <a:p>
            <a:pPr>
              <a:lnSpc>
                <a:spcPct val="150000"/>
              </a:lnSpc>
              <a:buClr>
                <a:srgbClr val="3F3F3F"/>
              </a:buClr>
              <a:buSzPts val="1100"/>
            </a:pPr>
            <a:r>
              <a:rPr lang="en-US" sz="900" b="0" i="1" u="none" strike="noStrike" cap="none" dirty="0">
                <a:solidFill>
                  <a:srgbClr val="92D050"/>
                </a:solidFill>
                <a:latin typeface="Roboto Light"/>
                <a:ea typeface="Roboto Light"/>
                <a:cs typeface="Roboto Light"/>
                <a:sym typeface="Roboto Light"/>
              </a:rPr>
              <a:t>Top 5 products: ['Product X', 'Product Y', 'Product Z', 'Product A', 'Product B']</a:t>
            </a:r>
          </a:p>
        </p:txBody>
      </p:sp>
      <p:pic>
        <p:nvPicPr>
          <p:cNvPr id="16397" name="Google Shape;248;p7">
            <a:extLst>
              <a:ext uri="{FF2B5EF4-FFF2-40B4-BE49-F238E27FC236}">
                <a16:creationId xmlns:a16="http://schemas.microsoft.com/office/drawing/2014/main" id="{210FAE0D-D3CE-4A1D-17A1-582274854452}"/>
              </a:ext>
            </a:extLst>
          </p:cNvPr>
          <p:cNvPicPr preferRelativeResize="0"/>
          <p:nvPr/>
        </p:nvPicPr>
        <p:blipFill rotWithShape="1">
          <a:blip r:embed="rId16">
            <a:alphaModFix/>
          </a:blip>
          <a:srcRect/>
          <a:stretch/>
        </p:blipFill>
        <p:spPr>
          <a:xfrm>
            <a:off x="6496254" y="369459"/>
            <a:ext cx="304800" cy="495300"/>
          </a:xfrm>
          <a:prstGeom prst="rect">
            <a:avLst/>
          </a:prstGeom>
          <a:noFill/>
          <a:ln>
            <a:noFill/>
          </a:ln>
        </p:spPr>
      </p:pic>
    </p:spTree>
    <p:extLst>
      <p:ext uri="{BB962C8B-B14F-4D97-AF65-F5344CB8AC3E}">
        <p14:creationId xmlns:p14="http://schemas.microsoft.com/office/powerpoint/2010/main" val="366088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randombar(horizontal)">
                                      <p:cBhvr>
                                        <p:cTn id="7" dur="500"/>
                                        <p:tgtEl>
                                          <p:spTgt spid="16389"/>
                                        </p:tgtEl>
                                      </p:cBhvr>
                                    </p:animEffect>
                                  </p:childTnLst>
                                </p:cTn>
                              </p:par>
                              <p:par>
                                <p:cTn id="8" presetID="14" presetClass="entr" presetSubtype="10" fill="hold" nodeType="withEffect">
                                  <p:stCondLst>
                                    <p:cond delay="0"/>
                                  </p:stCondLst>
                                  <p:childTnLst>
                                    <p:set>
                                      <p:cBhvr>
                                        <p:cTn id="9" dur="1" fill="hold">
                                          <p:stCondLst>
                                            <p:cond delay="0"/>
                                          </p:stCondLst>
                                        </p:cTn>
                                        <p:tgtEl>
                                          <p:spTgt spid="23558"/>
                                        </p:tgtEl>
                                        <p:attrNameLst>
                                          <p:attrName>style.visibility</p:attrName>
                                        </p:attrNameLst>
                                      </p:cBhvr>
                                      <p:to>
                                        <p:strVal val="visible"/>
                                      </p:to>
                                    </p:set>
                                    <p:animEffect transition="in" filter="randombar(horizontal)">
                                      <p:cBhvr>
                                        <p:cTn id="10" dur="500"/>
                                        <p:tgtEl>
                                          <p:spTgt spid="2355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391"/>
                                        </p:tgtEl>
                                        <p:attrNameLst>
                                          <p:attrName>style.visibility</p:attrName>
                                        </p:attrNameLst>
                                      </p:cBhvr>
                                      <p:to>
                                        <p:strVal val="visible"/>
                                      </p:to>
                                    </p:set>
                                    <p:animEffect transition="in" filter="dissolve">
                                      <p:cBhvr>
                                        <p:cTn id="15" dur="500"/>
                                        <p:tgtEl>
                                          <p:spTgt spid="1639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dissolve">
                                      <p:cBhvr>
                                        <p:cTn id="20" dur="5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dissolv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dissolv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dissolve">
                                      <p:cBhvr>
                                        <p:cTn id="35" dur="500"/>
                                        <p:tgtEl>
                                          <p:spTgt spid="3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dissolve">
                                      <p:cBhvr>
                                        <p:cTn id="38" dur="500"/>
                                        <p:tgtEl>
                                          <p:spTgt spid="56"/>
                                        </p:tgtEl>
                                      </p:cBhvr>
                                    </p:animEffect>
                                  </p:childTnLst>
                                </p:cTn>
                              </p:par>
                              <p:par>
                                <p:cTn id="39" presetID="9" presetClass="entr" presetSubtype="0" fill="hold" nodeType="withEffect">
                                  <p:stCondLst>
                                    <p:cond delay="0"/>
                                  </p:stCondLst>
                                  <p:childTnLst>
                                    <p:set>
                                      <p:cBhvr>
                                        <p:cTn id="40" dur="1" fill="hold">
                                          <p:stCondLst>
                                            <p:cond delay="0"/>
                                          </p:stCondLst>
                                        </p:cTn>
                                        <p:tgtEl>
                                          <p:spTgt spid="16386"/>
                                        </p:tgtEl>
                                        <p:attrNameLst>
                                          <p:attrName>style.visibility</p:attrName>
                                        </p:attrNameLst>
                                      </p:cBhvr>
                                      <p:to>
                                        <p:strVal val="visible"/>
                                      </p:to>
                                    </p:set>
                                    <p:animEffect transition="in" filter="dissolve">
                                      <p:cBhvr>
                                        <p:cTn id="41" dur="500"/>
                                        <p:tgtEl>
                                          <p:spTgt spid="1638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6392"/>
                                        </p:tgtEl>
                                        <p:attrNameLst>
                                          <p:attrName>style.visibility</p:attrName>
                                        </p:attrNameLst>
                                      </p:cBhvr>
                                      <p:to>
                                        <p:strVal val="visible"/>
                                      </p:to>
                                    </p:set>
                                    <p:animEffect transition="in" filter="dissolve">
                                      <p:cBhvr>
                                        <p:cTn id="46" dur="500"/>
                                        <p:tgtEl>
                                          <p:spTgt spid="1639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dissolve">
                                      <p:cBhvr>
                                        <p:cTn id="51" dur="500"/>
                                        <p:tgtEl>
                                          <p:spTgt spid="60"/>
                                        </p:tgtEl>
                                      </p:cBhvr>
                                    </p:animEffect>
                                  </p:childTnLst>
                                </p:cTn>
                              </p:par>
                              <p:par>
                                <p:cTn id="52" presetID="9" presetClass="entr" presetSubtype="0" fill="hold" nodeType="withEffect">
                                  <p:stCondLst>
                                    <p:cond delay="0"/>
                                  </p:stCondLst>
                                  <p:childTnLst>
                                    <p:set>
                                      <p:cBhvr>
                                        <p:cTn id="53" dur="1" fill="hold">
                                          <p:stCondLst>
                                            <p:cond delay="0"/>
                                          </p:stCondLst>
                                        </p:cTn>
                                        <p:tgtEl>
                                          <p:spTgt spid="16385"/>
                                        </p:tgtEl>
                                        <p:attrNameLst>
                                          <p:attrName>style.visibility</p:attrName>
                                        </p:attrNameLst>
                                      </p:cBhvr>
                                      <p:to>
                                        <p:strVal val="visible"/>
                                      </p:to>
                                    </p:set>
                                    <p:animEffect transition="in" filter="dissolve">
                                      <p:cBhvr>
                                        <p:cTn id="54" dur="500"/>
                                        <p:tgtEl>
                                          <p:spTgt spid="16385"/>
                                        </p:tgtEl>
                                      </p:cBhvr>
                                    </p:animEffect>
                                  </p:childTnLst>
                                </p:cTn>
                              </p:par>
                              <p:par>
                                <p:cTn id="55" presetID="9"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dissolv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dissolve">
                                      <p:cBhvr>
                                        <p:cTn id="62" dur="500"/>
                                        <p:tgtEl>
                                          <p:spTgt spid="5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6393"/>
                                        </p:tgtEl>
                                        <p:attrNameLst>
                                          <p:attrName>style.visibility</p:attrName>
                                        </p:attrNameLst>
                                      </p:cBhvr>
                                      <p:to>
                                        <p:strVal val="visible"/>
                                      </p:to>
                                    </p:set>
                                    <p:animEffect transition="in" filter="dissolve">
                                      <p:cBhvr>
                                        <p:cTn id="65" dur="500"/>
                                        <p:tgtEl>
                                          <p:spTgt spid="16393"/>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dissolve">
                                      <p:cBhvr>
                                        <p:cTn id="70" dur="500"/>
                                        <p:tgtEl>
                                          <p:spTgt spid="58"/>
                                        </p:tgtEl>
                                      </p:cBhvr>
                                    </p:animEffect>
                                  </p:childTnLst>
                                </p:cTn>
                              </p:par>
                              <p:par>
                                <p:cTn id="71" presetID="9" presetClass="entr" presetSubtype="0" fill="hold" nodeType="withEffect">
                                  <p:stCondLst>
                                    <p:cond delay="0"/>
                                  </p:stCondLst>
                                  <p:childTnLst>
                                    <p:set>
                                      <p:cBhvr>
                                        <p:cTn id="72" dur="1" fill="hold">
                                          <p:stCondLst>
                                            <p:cond delay="0"/>
                                          </p:stCondLst>
                                        </p:cTn>
                                        <p:tgtEl>
                                          <p:spTgt spid="16387"/>
                                        </p:tgtEl>
                                        <p:attrNameLst>
                                          <p:attrName>style.visibility</p:attrName>
                                        </p:attrNameLst>
                                      </p:cBhvr>
                                      <p:to>
                                        <p:strVal val="visible"/>
                                      </p:to>
                                    </p:set>
                                    <p:animEffect transition="in" filter="dissolve">
                                      <p:cBhvr>
                                        <p:cTn id="73" dur="500"/>
                                        <p:tgtEl>
                                          <p:spTgt spid="16387"/>
                                        </p:tgtEl>
                                      </p:cBhvr>
                                    </p:animEffect>
                                  </p:childTnLst>
                                </p:cTn>
                              </p:par>
                              <p:par>
                                <p:cTn id="74" presetID="9"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dissolve">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dissolve">
                                      <p:cBhvr>
                                        <p:cTn id="81" dur="500"/>
                                        <p:tgtEl>
                                          <p:spTgt spid="54"/>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16394"/>
                                        </p:tgtEl>
                                        <p:attrNameLst>
                                          <p:attrName>style.visibility</p:attrName>
                                        </p:attrNameLst>
                                      </p:cBhvr>
                                      <p:to>
                                        <p:strVal val="visible"/>
                                      </p:to>
                                    </p:set>
                                    <p:animEffect transition="in" filter="dissolve">
                                      <p:cBhvr>
                                        <p:cTn id="84" dur="500"/>
                                        <p:tgtEl>
                                          <p:spTgt spid="16394"/>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61"/>
                                        </p:tgtEl>
                                        <p:attrNameLst>
                                          <p:attrName>style.visibility</p:attrName>
                                        </p:attrNameLst>
                                      </p:cBhvr>
                                      <p:to>
                                        <p:strVal val="visible"/>
                                      </p:to>
                                    </p:set>
                                    <p:animEffect transition="in" filter="dissolve">
                                      <p:cBhvr>
                                        <p:cTn id="89" dur="500"/>
                                        <p:tgtEl>
                                          <p:spTgt spid="61"/>
                                        </p:tgtEl>
                                      </p:cBhvr>
                                    </p:animEffect>
                                  </p:childTnLst>
                                </p:cTn>
                              </p:par>
                              <p:par>
                                <p:cTn id="90" presetID="9" presetClass="entr" presetSubtype="0" fill="hold" nodeType="withEffect">
                                  <p:stCondLst>
                                    <p:cond delay="0"/>
                                  </p:stCondLst>
                                  <p:childTnLst>
                                    <p:set>
                                      <p:cBhvr>
                                        <p:cTn id="91" dur="1" fill="hold">
                                          <p:stCondLst>
                                            <p:cond delay="0"/>
                                          </p:stCondLst>
                                        </p:cTn>
                                        <p:tgtEl>
                                          <p:spTgt spid="16384"/>
                                        </p:tgtEl>
                                        <p:attrNameLst>
                                          <p:attrName>style.visibility</p:attrName>
                                        </p:attrNameLst>
                                      </p:cBhvr>
                                      <p:to>
                                        <p:strVal val="visible"/>
                                      </p:to>
                                    </p:set>
                                    <p:animEffect transition="in" filter="dissolve">
                                      <p:cBhvr>
                                        <p:cTn id="92" dur="500"/>
                                        <p:tgtEl>
                                          <p:spTgt spid="16384"/>
                                        </p:tgtEl>
                                      </p:cBhvr>
                                    </p:animEffect>
                                  </p:childTnLst>
                                </p:cTn>
                              </p:par>
                              <p:par>
                                <p:cTn id="93" presetID="9" presetClass="entr" presetSubtype="0" fill="hold"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dissolve">
                                      <p:cBhvr>
                                        <p:cTn id="95" dur="500"/>
                                        <p:tgtEl>
                                          <p:spTgt spid="37"/>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dissolve">
                                      <p:cBhvr>
                                        <p:cTn id="100" dur="500"/>
                                        <p:tgtEl>
                                          <p:spTgt spid="53"/>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6395"/>
                                        </p:tgtEl>
                                        <p:attrNameLst>
                                          <p:attrName>style.visibility</p:attrName>
                                        </p:attrNameLst>
                                      </p:cBhvr>
                                      <p:to>
                                        <p:strVal val="visible"/>
                                      </p:to>
                                    </p:set>
                                    <p:animEffect transition="in" filter="dissolve">
                                      <p:cBhvr>
                                        <p:cTn id="103" dur="500"/>
                                        <p:tgtEl>
                                          <p:spTgt spid="16395"/>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dissolve">
                                      <p:cBhvr>
                                        <p:cTn id="108" dur="500"/>
                                        <p:tgtEl>
                                          <p:spTgt spid="59"/>
                                        </p:tgtEl>
                                      </p:cBhvr>
                                    </p:animEffect>
                                  </p:childTnLst>
                                </p:cTn>
                              </p:par>
                              <p:par>
                                <p:cTn id="109" presetID="9"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dissolve">
                                      <p:cBhvr>
                                        <p:cTn id="111" dur="500"/>
                                        <p:tgtEl>
                                          <p:spTgt spid="45"/>
                                        </p:tgtEl>
                                      </p:cBhvr>
                                    </p:animEffect>
                                  </p:childTnLst>
                                </p:cTn>
                              </p:par>
                              <p:par>
                                <p:cTn id="112" presetID="9" presetClass="entr" presetSubtype="0" fill="hold" nodeType="withEffect">
                                  <p:stCondLst>
                                    <p:cond delay="0"/>
                                  </p:stCondLst>
                                  <p:childTnLst>
                                    <p:set>
                                      <p:cBhvr>
                                        <p:cTn id="113" dur="1" fill="hold">
                                          <p:stCondLst>
                                            <p:cond delay="0"/>
                                          </p:stCondLst>
                                        </p:cTn>
                                        <p:tgtEl>
                                          <p:spTgt spid="63"/>
                                        </p:tgtEl>
                                        <p:attrNameLst>
                                          <p:attrName>style.visibility</p:attrName>
                                        </p:attrNameLst>
                                      </p:cBhvr>
                                      <p:to>
                                        <p:strVal val="visible"/>
                                      </p:to>
                                    </p:set>
                                    <p:animEffect transition="in" filter="dissolve">
                                      <p:cBhvr>
                                        <p:cTn id="114" dur="500"/>
                                        <p:tgtEl>
                                          <p:spTgt spid="63"/>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16390"/>
                                        </p:tgtEl>
                                        <p:attrNameLst>
                                          <p:attrName>style.visibility</p:attrName>
                                        </p:attrNameLst>
                                      </p:cBhvr>
                                      <p:to>
                                        <p:strVal val="visible"/>
                                      </p:to>
                                    </p:set>
                                    <p:animEffect transition="in" filter="dissolve">
                                      <p:cBhvr>
                                        <p:cTn id="119" dur="500"/>
                                        <p:tgtEl>
                                          <p:spTgt spid="16390"/>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16396"/>
                                        </p:tgtEl>
                                        <p:attrNameLst>
                                          <p:attrName>style.visibility</p:attrName>
                                        </p:attrNameLst>
                                      </p:cBhvr>
                                      <p:to>
                                        <p:strVal val="visible"/>
                                      </p:to>
                                    </p:set>
                                    <p:animEffect transition="in" filter="dissolve">
                                      <p:cBhvr>
                                        <p:cTn id="122" dur="500"/>
                                        <p:tgtEl>
                                          <p:spTgt spid="16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16390" grpId="0" animBg="1"/>
      <p:bldP spid="16391" grpId="0"/>
      <p:bldP spid="16389" grpId="0"/>
      <p:bldP spid="16392" grpId="0"/>
      <p:bldP spid="16393" grpId="0"/>
      <p:bldP spid="16394" grpId="0"/>
      <p:bldP spid="16395" grpId="0"/>
      <p:bldP spid="1639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RESULTS AND LEARNINGS</a:t>
            </a:r>
          </a:p>
        </p:txBody>
      </p:sp>
      <p:pic>
        <p:nvPicPr>
          <p:cNvPr id="3" name="Picture 2" descr="Logos and Identity Elements | UChicago Creative 2023">
            <a:extLst>
              <a:ext uri="{FF2B5EF4-FFF2-40B4-BE49-F238E27FC236}">
                <a16:creationId xmlns:a16="http://schemas.microsoft.com/office/drawing/2014/main" id="{FB6F7500-D788-C5F9-CE3F-6D4B55CD9E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1725;p54">
            <a:extLst>
              <a:ext uri="{FF2B5EF4-FFF2-40B4-BE49-F238E27FC236}">
                <a16:creationId xmlns:a16="http://schemas.microsoft.com/office/drawing/2014/main" id="{C1746464-EEC2-4D9F-E51B-38A89B642DDA}"/>
              </a:ext>
            </a:extLst>
          </p:cNvPr>
          <p:cNvCxnSpPr/>
          <p:nvPr/>
        </p:nvCxnSpPr>
        <p:spPr>
          <a:xfrm>
            <a:off x="6420713" y="1755648"/>
            <a:ext cx="0" cy="4776090"/>
          </a:xfrm>
          <a:prstGeom prst="straightConnector1">
            <a:avLst/>
          </a:prstGeom>
          <a:noFill/>
          <a:ln w="9525" cap="flat" cmpd="sng">
            <a:solidFill>
              <a:srgbClr val="BFBFBF"/>
            </a:solidFill>
            <a:prstDash val="solid"/>
            <a:miter lim="800000"/>
            <a:headEnd type="none" w="sm" len="sm"/>
            <a:tailEnd type="none" w="sm" len="sm"/>
          </a:ln>
        </p:spPr>
      </p:cxnSp>
      <p:sp>
        <p:nvSpPr>
          <p:cNvPr id="27" name="Google Shape;1699;p54">
            <a:extLst>
              <a:ext uri="{FF2B5EF4-FFF2-40B4-BE49-F238E27FC236}">
                <a16:creationId xmlns:a16="http://schemas.microsoft.com/office/drawing/2014/main" id="{EE2472B7-A456-21C4-A3E6-51531DA21320}"/>
              </a:ext>
            </a:extLst>
          </p:cNvPr>
          <p:cNvSpPr/>
          <p:nvPr/>
        </p:nvSpPr>
        <p:spPr>
          <a:xfrm>
            <a:off x="617547" y="2916505"/>
            <a:ext cx="1734503" cy="85404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3F3F3F"/>
              </a:buClr>
              <a:buSzPts val="1100"/>
              <a:buFont typeface="Poppins"/>
              <a:buNone/>
            </a:pPr>
            <a:r>
              <a:rPr lang="en-US" sz="1100" b="1" i="0" u="none" strike="noStrike" cap="none" dirty="0">
                <a:solidFill>
                  <a:srgbClr val="3F3F3F"/>
                </a:solidFill>
                <a:latin typeface="Poppins"/>
                <a:ea typeface="Poppins"/>
                <a:cs typeface="Poppins"/>
                <a:sym typeface="Poppins"/>
              </a:rPr>
              <a:t>Recommending Top 5 Products According to Past Ratings</a:t>
            </a:r>
            <a:endParaRPr lang="en-US" dirty="0"/>
          </a:p>
        </p:txBody>
      </p:sp>
      <p:sp>
        <p:nvSpPr>
          <p:cNvPr id="28" name="Google Shape;1706;p54">
            <a:extLst>
              <a:ext uri="{FF2B5EF4-FFF2-40B4-BE49-F238E27FC236}">
                <a16:creationId xmlns:a16="http://schemas.microsoft.com/office/drawing/2014/main" id="{53AEC1AB-B064-B769-DC07-7D34B1FD90E6}"/>
              </a:ext>
            </a:extLst>
          </p:cNvPr>
          <p:cNvSpPr/>
          <p:nvPr/>
        </p:nvSpPr>
        <p:spPr>
          <a:xfrm>
            <a:off x="2690743" y="1876212"/>
            <a:ext cx="3512854" cy="1869702"/>
          </a:xfrm>
          <a:prstGeom prst="rect">
            <a:avLst/>
          </a:prstGeom>
          <a:noFill/>
          <a:ln>
            <a:noFill/>
          </a:ln>
        </p:spPr>
        <p:txBody>
          <a:bodyPr spcFirstLastPara="1" wrap="square" lIns="91425" tIns="45700" rIns="91425" bIns="45700" anchor="t" anchorCtr="0">
            <a:spAutoFit/>
          </a:bodyPr>
          <a:lstStyle/>
          <a:p>
            <a:pPr>
              <a:lnSpc>
                <a:spcPct val="150000"/>
              </a:lnSpc>
              <a:buClr>
                <a:srgbClr val="3F3F3F"/>
              </a:buClr>
              <a:buSzPts val="1100"/>
            </a:pPr>
            <a:r>
              <a:rPr lang="en-US" sz="1100" b="0" i="0" u="none" strike="noStrike" cap="none" dirty="0">
                <a:solidFill>
                  <a:srgbClr val="3F3F3F"/>
                </a:solidFill>
                <a:latin typeface="Roboto Light"/>
                <a:ea typeface="Roboto Light"/>
                <a:cs typeface="Roboto Light"/>
                <a:sym typeface="Roboto Light"/>
              </a:rPr>
              <a:t>The </a:t>
            </a:r>
            <a:r>
              <a:rPr lang="en-US" sz="1100" b="1" i="0" u="none" strike="noStrike" cap="none" dirty="0">
                <a:solidFill>
                  <a:srgbClr val="3F3F3F"/>
                </a:solidFill>
                <a:latin typeface="Roboto Light"/>
                <a:ea typeface="Roboto Light"/>
                <a:cs typeface="Roboto Light"/>
                <a:sym typeface="Roboto Light"/>
              </a:rPr>
              <a:t>memory-based CF technique </a:t>
            </a:r>
            <a:r>
              <a:rPr lang="en-US" sz="1100" b="0" i="0" u="none" strike="noStrike" cap="none" dirty="0">
                <a:solidFill>
                  <a:srgbClr val="3F3F3F"/>
                </a:solidFill>
                <a:latin typeface="Roboto Light"/>
                <a:ea typeface="Roboto Light"/>
                <a:cs typeface="Roboto Light"/>
                <a:sym typeface="Roboto Light"/>
              </a:rPr>
              <a:t>used a rating system to forecast a user’s preferences by considering the likes of similar users or ‘neighbors.’ Only the user-item matrix is used in memory-based collaborative filtering to </a:t>
            </a:r>
            <a:r>
              <a:rPr lang="en-US" sz="1100" b="1" i="0" u="none" strike="noStrike" cap="none" dirty="0">
                <a:solidFill>
                  <a:srgbClr val="3F3F3F"/>
                </a:solidFill>
                <a:latin typeface="Roboto Light"/>
                <a:ea typeface="Roboto Light"/>
                <a:cs typeface="Roboto Light"/>
                <a:sym typeface="Roboto Light"/>
              </a:rPr>
              <a:t>provide top 5 products with the latest recommendations </a:t>
            </a:r>
            <a:r>
              <a:rPr lang="en-US" sz="1100" b="1" dirty="0">
                <a:solidFill>
                  <a:srgbClr val="3F3F3F"/>
                </a:solidFill>
                <a:latin typeface="Roboto Light"/>
                <a:ea typeface="Roboto Light"/>
                <a:cs typeface="Roboto Light"/>
                <a:sym typeface="Roboto Light"/>
              </a:rPr>
              <a:t>with average similarity score of 82%</a:t>
            </a:r>
            <a:endParaRPr b="1" dirty="0"/>
          </a:p>
        </p:txBody>
      </p:sp>
      <p:sp>
        <p:nvSpPr>
          <p:cNvPr id="50" name="Google Shape;1706;p54">
            <a:extLst>
              <a:ext uri="{FF2B5EF4-FFF2-40B4-BE49-F238E27FC236}">
                <a16:creationId xmlns:a16="http://schemas.microsoft.com/office/drawing/2014/main" id="{193D2F31-AF0B-3044-24C1-406DB17907F0}"/>
              </a:ext>
            </a:extLst>
          </p:cNvPr>
          <p:cNvSpPr/>
          <p:nvPr/>
        </p:nvSpPr>
        <p:spPr>
          <a:xfrm>
            <a:off x="6637830" y="2071793"/>
            <a:ext cx="5248855" cy="1615787"/>
          </a:xfrm>
          <a:prstGeom prst="rect">
            <a:avLst/>
          </a:prstGeom>
          <a:noFill/>
          <a:ln>
            <a:noFill/>
          </a:ln>
        </p:spPr>
        <p:txBody>
          <a:bodyPr spcFirstLastPara="1" wrap="square" lIns="91425" tIns="45700" rIns="91425" bIns="45700" anchor="t" anchorCtr="0">
            <a:spAutoFit/>
          </a:bodyPr>
          <a:lstStyle/>
          <a:p>
            <a:pPr marL="171450" indent="-171450">
              <a:lnSpc>
                <a:spcPct val="150000"/>
              </a:lnSpc>
              <a:buClr>
                <a:srgbClr val="3F3F3F"/>
              </a:buClr>
              <a:buSzPts val="1100"/>
              <a:buFont typeface="Arial" panose="020B0604020202020204" pitchFamily="34" charset="0"/>
              <a:buChar char="•"/>
            </a:pPr>
            <a:r>
              <a:rPr lang="en-US" sz="1100" b="0" i="0" u="none" strike="noStrike" cap="none" dirty="0">
                <a:solidFill>
                  <a:srgbClr val="3F3F3F"/>
                </a:solidFill>
                <a:latin typeface="Roboto Light"/>
                <a:ea typeface="Roboto Light"/>
                <a:cs typeface="Roboto Light"/>
                <a:sym typeface="Roboto Light"/>
              </a:rPr>
              <a:t>Versatility - CF engines are more flexible than other search engines as you can use them in any domain, and, with some adjustments, they might also offer recommendations across multiple domains.</a:t>
            </a:r>
          </a:p>
          <a:p>
            <a:pPr marL="171450" indent="-171450">
              <a:lnSpc>
                <a:spcPct val="150000"/>
              </a:lnSpc>
              <a:buClr>
                <a:srgbClr val="3F3F3F"/>
              </a:buClr>
              <a:buSzPts val="1100"/>
              <a:buFont typeface="Arial" panose="020B0604020202020204" pitchFamily="34" charset="0"/>
              <a:buChar char="•"/>
            </a:pPr>
            <a:r>
              <a:rPr lang="en-US" sz="1100" b="0" i="0" u="none" strike="noStrike" cap="none" dirty="0">
                <a:solidFill>
                  <a:srgbClr val="3F3F3F"/>
                </a:solidFill>
                <a:latin typeface="Roboto Light"/>
                <a:ea typeface="Roboto Light"/>
                <a:cs typeface="Roboto Light"/>
                <a:sym typeface="Roboto Light"/>
              </a:rPr>
              <a:t>Highly Efficient</a:t>
            </a:r>
            <a:r>
              <a:rPr lang="en-US" sz="1100" dirty="0">
                <a:solidFill>
                  <a:srgbClr val="3F3F3F"/>
                </a:solidFill>
                <a:latin typeface="Roboto Light"/>
                <a:ea typeface="Roboto Light"/>
                <a:cs typeface="Roboto Light"/>
                <a:sym typeface="Roboto Light"/>
              </a:rPr>
              <a:t> - Users building connections across subspaces in the product space may make CF engines more efficient and reliable at guiding the user in overcoming the "filter bubble" challenge.</a:t>
            </a:r>
            <a:endParaRPr lang="en-US" sz="1100" b="0" i="0" u="none" strike="noStrike" cap="none" dirty="0">
              <a:solidFill>
                <a:srgbClr val="3F3F3F"/>
              </a:solidFill>
              <a:latin typeface="Roboto Light"/>
              <a:ea typeface="Roboto Light"/>
              <a:cs typeface="Roboto Light"/>
              <a:sym typeface="Roboto Light"/>
            </a:endParaRPr>
          </a:p>
        </p:txBody>
      </p:sp>
      <p:sp>
        <p:nvSpPr>
          <p:cNvPr id="52" name="Google Shape;1706;p54">
            <a:extLst>
              <a:ext uri="{FF2B5EF4-FFF2-40B4-BE49-F238E27FC236}">
                <a16:creationId xmlns:a16="http://schemas.microsoft.com/office/drawing/2014/main" id="{2766D552-A2B6-0E37-DDE0-763C3EC310F5}"/>
              </a:ext>
            </a:extLst>
          </p:cNvPr>
          <p:cNvSpPr/>
          <p:nvPr/>
        </p:nvSpPr>
        <p:spPr>
          <a:xfrm>
            <a:off x="6750751" y="4625982"/>
            <a:ext cx="5248855" cy="1869702"/>
          </a:xfrm>
          <a:prstGeom prst="rect">
            <a:avLst/>
          </a:prstGeom>
          <a:noFill/>
          <a:ln>
            <a:noFill/>
          </a:ln>
        </p:spPr>
        <p:txBody>
          <a:bodyPr spcFirstLastPara="1" wrap="square" lIns="91425" tIns="45700" rIns="91425" bIns="45700" anchor="t" anchorCtr="0">
            <a:spAutoFit/>
          </a:bodyPr>
          <a:lstStyle/>
          <a:p>
            <a:pPr marL="171450" indent="-171450">
              <a:lnSpc>
                <a:spcPct val="150000"/>
              </a:lnSpc>
              <a:buClr>
                <a:srgbClr val="3F3F3F"/>
              </a:buClr>
              <a:buSzPts val="1100"/>
              <a:buFont typeface="Arial" panose="020B0604020202020204" pitchFamily="34" charset="0"/>
              <a:buChar char="•"/>
            </a:pPr>
            <a:r>
              <a:rPr lang="en-US" sz="1100" b="0" i="0" u="none" strike="noStrike" cap="none" dirty="0">
                <a:solidFill>
                  <a:srgbClr val="3F3F3F"/>
                </a:solidFill>
                <a:latin typeface="Roboto Light"/>
                <a:ea typeface="Roboto Light"/>
                <a:cs typeface="Roboto Light"/>
                <a:sym typeface="Roboto Light"/>
              </a:rPr>
              <a:t>Data sparsity is a significant drawback of collaborative filtering . It often leads to the cold start problem, highlighting the challenges in making recommendations when the users or the products are new</a:t>
            </a:r>
          </a:p>
          <a:p>
            <a:pPr marL="171450" indent="-171450">
              <a:lnSpc>
                <a:spcPct val="150000"/>
              </a:lnSpc>
              <a:buClr>
                <a:srgbClr val="3F3F3F"/>
              </a:buClr>
              <a:buSzPts val="1100"/>
              <a:buFont typeface="Arial" panose="020B0604020202020204" pitchFamily="34" charset="0"/>
              <a:buChar char="•"/>
            </a:pPr>
            <a:r>
              <a:rPr lang="en-US" sz="1100" b="0" i="0" u="none" strike="noStrike" cap="none" dirty="0">
                <a:solidFill>
                  <a:srgbClr val="3F3F3F"/>
                </a:solidFill>
                <a:latin typeface="Roboto Light"/>
                <a:ea typeface="Roboto Light"/>
                <a:cs typeface="Roboto Light"/>
                <a:sym typeface="Roboto Light"/>
              </a:rPr>
              <a:t>Extensibility</a:t>
            </a:r>
            <a:r>
              <a:rPr lang="en-US" sz="1100" dirty="0">
                <a:solidFill>
                  <a:srgbClr val="3F3F3F"/>
                </a:solidFill>
                <a:latin typeface="Roboto Light"/>
                <a:ea typeface="Roboto Light"/>
                <a:cs typeface="Roboto Light"/>
                <a:sym typeface="Roboto Light"/>
              </a:rPr>
              <a:t>- Traditional CF algorithms typically experience significant scaling issues. Collaborative algorithms will tend to perform worse when the number of users grows and the volume of data expands because of the sheer volume of data growth.</a:t>
            </a:r>
            <a:endParaRPr lang="en-US" sz="1100" b="0" i="0" u="none" strike="noStrike" cap="none" dirty="0">
              <a:solidFill>
                <a:srgbClr val="3F3F3F"/>
              </a:solidFill>
              <a:latin typeface="Roboto Light"/>
              <a:ea typeface="Roboto Light"/>
              <a:cs typeface="Roboto Light"/>
              <a:sym typeface="Roboto Light"/>
            </a:endParaRPr>
          </a:p>
        </p:txBody>
      </p:sp>
      <p:pic>
        <p:nvPicPr>
          <p:cNvPr id="36" name="Picture 35">
            <a:extLst>
              <a:ext uri="{FF2B5EF4-FFF2-40B4-BE49-F238E27FC236}">
                <a16:creationId xmlns:a16="http://schemas.microsoft.com/office/drawing/2014/main" id="{42B5B632-93CF-E424-65A3-AC9D4DB6B6F1}"/>
              </a:ext>
            </a:extLst>
          </p:cNvPr>
          <p:cNvPicPr>
            <a:picLocks noChangeAspect="1"/>
          </p:cNvPicPr>
          <p:nvPr/>
        </p:nvPicPr>
        <p:blipFill>
          <a:blip r:embed="rId6"/>
          <a:stretch>
            <a:fillRect/>
          </a:stretch>
        </p:blipFill>
        <p:spPr>
          <a:xfrm>
            <a:off x="1010977" y="1956349"/>
            <a:ext cx="947641" cy="663349"/>
          </a:xfrm>
          <a:prstGeom prst="rect">
            <a:avLst/>
          </a:prstGeom>
        </p:spPr>
      </p:pic>
      <p:pic>
        <p:nvPicPr>
          <p:cNvPr id="16388" name="Picture 4" descr="Conceptual framework of memory-based Collaborative Filtering">
            <a:extLst>
              <a:ext uri="{FF2B5EF4-FFF2-40B4-BE49-F238E27FC236}">
                <a16:creationId xmlns:a16="http://schemas.microsoft.com/office/drawing/2014/main" id="{E590E9E6-E7C4-54D3-65C7-7A3A121681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2424" y="3941495"/>
            <a:ext cx="5334314" cy="235965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oogle Shape;925;p23">
            <a:extLst>
              <a:ext uri="{FF2B5EF4-FFF2-40B4-BE49-F238E27FC236}">
                <a16:creationId xmlns:a16="http://schemas.microsoft.com/office/drawing/2014/main" id="{A8FBC410-4A3C-CC1F-87C1-D0598C9FDE21}"/>
              </a:ext>
            </a:extLst>
          </p:cNvPr>
          <p:cNvGrpSpPr/>
          <p:nvPr/>
        </p:nvGrpSpPr>
        <p:grpSpPr>
          <a:xfrm>
            <a:off x="1484799" y="1355556"/>
            <a:ext cx="3414584" cy="605694"/>
            <a:chOff x="200031" y="206269"/>
            <a:chExt cx="3414584" cy="605694"/>
          </a:xfrm>
        </p:grpSpPr>
        <p:sp>
          <p:nvSpPr>
            <p:cNvPr id="39" name="Google Shape;926;p23">
              <a:extLst>
                <a:ext uri="{FF2B5EF4-FFF2-40B4-BE49-F238E27FC236}">
                  <a16:creationId xmlns:a16="http://schemas.microsoft.com/office/drawing/2014/main" id="{1592C39C-CE4D-0564-0738-52D8B877A5AA}"/>
                </a:ext>
              </a:extLst>
            </p:cNvPr>
            <p:cNvSpPr txBox="1"/>
            <p:nvPr/>
          </p:nvSpPr>
          <p:spPr>
            <a:xfrm>
              <a:off x="200031" y="206269"/>
              <a:ext cx="3414584"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dirty="0">
                  <a:solidFill>
                    <a:srgbClr val="00336C"/>
                  </a:solidFill>
                  <a:latin typeface="Roboto"/>
                  <a:ea typeface="Roboto"/>
                  <a:cs typeface="Roboto"/>
                  <a:sym typeface="Roboto"/>
                </a:rPr>
                <a:t>FINAL RESULTS</a:t>
              </a:r>
              <a:endParaRPr lang="en-US" sz="2000" dirty="0">
                <a:solidFill>
                  <a:srgbClr val="00336C"/>
                </a:solidFill>
              </a:endParaRPr>
            </a:p>
          </p:txBody>
        </p:sp>
        <p:cxnSp>
          <p:nvCxnSpPr>
            <p:cNvPr id="40" name="Google Shape;927;p23">
              <a:extLst>
                <a:ext uri="{FF2B5EF4-FFF2-40B4-BE49-F238E27FC236}">
                  <a16:creationId xmlns:a16="http://schemas.microsoft.com/office/drawing/2014/main" id="{05967E42-581E-9F55-EACF-F7E1434C85FC}"/>
                </a:ext>
              </a:extLst>
            </p:cNvPr>
            <p:cNvCxnSpPr/>
            <p:nvPr/>
          </p:nvCxnSpPr>
          <p:spPr>
            <a:xfrm>
              <a:off x="1457216" y="632232"/>
              <a:ext cx="903668" cy="0"/>
            </a:xfrm>
            <a:prstGeom prst="straightConnector1">
              <a:avLst/>
            </a:prstGeom>
            <a:noFill/>
            <a:ln w="57150" cap="rnd" cmpd="sng">
              <a:solidFill>
                <a:srgbClr val="28BBC4"/>
              </a:solidFill>
              <a:prstDash val="solid"/>
              <a:miter lim="800000"/>
              <a:headEnd type="none" w="sm" len="sm"/>
              <a:tailEnd type="none" w="sm" len="sm"/>
            </a:ln>
          </p:spPr>
        </p:cxnSp>
      </p:grpSp>
      <p:grpSp>
        <p:nvGrpSpPr>
          <p:cNvPr id="41" name="Google Shape;925;p23">
            <a:extLst>
              <a:ext uri="{FF2B5EF4-FFF2-40B4-BE49-F238E27FC236}">
                <a16:creationId xmlns:a16="http://schemas.microsoft.com/office/drawing/2014/main" id="{374687FA-39FD-BD54-EF9C-E4036699ADC1}"/>
              </a:ext>
            </a:extLst>
          </p:cNvPr>
          <p:cNvGrpSpPr/>
          <p:nvPr/>
        </p:nvGrpSpPr>
        <p:grpSpPr>
          <a:xfrm>
            <a:off x="7268704" y="1658403"/>
            <a:ext cx="3852754" cy="605694"/>
            <a:chOff x="1110689" y="206269"/>
            <a:chExt cx="3852754" cy="605694"/>
          </a:xfrm>
        </p:grpSpPr>
        <p:sp>
          <p:nvSpPr>
            <p:cNvPr id="42" name="Google Shape;926;p23">
              <a:extLst>
                <a:ext uri="{FF2B5EF4-FFF2-40B4-BE49-F238E27FC236}">
                  <a16:creationId xmlns:a16="http://schemas.microsoft.com/office/drawing/2014/main" id="{1E0F1133-9C1D-277B-FFCA-E6CABD16EC24}"/>
                </a:ext>
              </a:extLst>
            </p:cNvPr>
            <p:cNvSpPr txBox="1"/>
            <p:nvPr/>
          </p:nvSpPr>
          <p:spPr>
            <a:xfrm>
              <a:off x="1110689" y="206269"/>
              <a:ext cx="3852754"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dirty="0">
                  <a:solidFill>
                    <a:srgbClr val="00B050"/>
                  </a:solidFill>
                  <a:latin typeface="Roboto"/>
                  <a:ea typeface="Roboto"/>
                  <a:cs typeface="Roboto"/>
                  <a:sym typeface="Roboto"/>
                </a:rPr>
                <a:t>PROs</a:t>
              </a:r>
              <a:r>
                <a:rPr lang="en-US" dirty="0">
                  <a:solidFill>
                    <a:srgbClr val="00336C"/>
                  </a:solidFill>
                  <a:latin typeface="Roboto"/>
                  <a:ea typeface="Roboto"/>
                  <a:cs typeface="Roboto"/>
                  <a:sym typeface="Roboto"/>
                </a:rPr>
                <a:t> OF CF RECOMMENDATION</a:t>
              </a:r>
              <a:endParaRPr lang="en-US" sz="2000" dirty="0">
                <a:solidFill>
                  <a:srgbClr val="00336C"/>
                </a:solidFill>
              </a:endParaRPr>
            </a:p>
          </p:txBody>
        </p:sp>
        <p:cxnSp>
          <p:nvCxnSpPr>
            <p:cNvPr id="43" name="Google Shape;927;p23">
              <a:extLst>
                <a:ext uri="{FF2B5EF4-FFF2-40B4-BE49-F238E27FC236}">
                  <a16:creationId xmlns:a16="http://schemas.microsoft.com/office/drawing/2014/main" id="{F04D3FF1-4D7C-6561-FF66-AE5BB81EE21E}"/>
                </a:ext>
              </a:extLst>
            </p:cNvPr>
            <p:cNvCxnSpPr/>
            <p:nvPr/>
          </p:nvCxnSpPr>
          <p:spPr>
            <a:xfrm>
              <a:off x="2523240" y="608529"/>
              <a:ext cx="903668" cy="0"/>
            </a:xfrm>
            <a:prstGeom prst="straightConnector1">
              <a:avLst/>
            </a:prstGeom>
            <a:noFill/>
            <a:ln w="57150" cap="rnd" cmpd="sng">
              <a:solidFill>
                <a:srgbClr val="28BBC4"/>
              </a:solidFill>
              <a:prstDash val="solid"/>
              <a:miter lim="800000"/>
              <a:headEnd type="none" w="sm" len="sm"/>
              <a:tailEnd type="none" w="sm" len="sm"/>
            </a:ln>
          </p:spPr>
        </p:cxnSp>
      </p:grpSp>
      <p:cxnSp>
        <p:nvCxnSpPr>
          <p:cNvPr id="44" name="Google Shape;1725;p54">
            <a:extLst>
              <a:ext uri="{FF2B5EF4-FFF2-40B4-BE49-F238E27FC236}">
                <a16:creationId xmlns:a16="http://schemas.microsoft.com/office/drawing/2014/main" id="{776DCC6B-CEDF-C28B-B1FB-C251C3B70FC6}"/>
              </a:ext>
            </a:extLst>
          </p:cNvPr>
          <p:cNvCxnSpPr>
            <a:cxnSpLocks/>
          </p:cNvCxnSpPr>
          <p:nvPr/>
        </p:nvCxnSpPr>
        <p:spPr>
          <a:xfrm flipH="1">
            <a:off x="6420713" y="3941495"/>
            <a:ext cx="5632049" cy="0"/>
          </a:xfrm>
          <a:prstGeom prst="straightConnector1">
            <a:avLst/>
          </a:prstGeom>
          <a:noFill/>
          <a:ln w="9525" cap="flat" cmpd="sng">
            <a:solidFill>
              <a:srgbClr val="BFBFBF"/>
            </a:solidFill>
            <a:prstDash val="solid"/>
            <a:miter lim="800000"/>
            <a:headEnd type="none" w="sm" len="sm"/>
            <a:tailEnd type="none" w="sm" len="sm"/>
          </a:ln>
        </p:spPr>
      </p:cxnSp>
      <p:grpSp>
        <p:nvGrpSpPr>
          <p:cNvPr id="47" name="Google Shape;925;p23">
            <a:extLst>
              <a:ext uri="{FF2B5EF4-FFF2-40B4-BE49-F238E27FC236}">
                <a16:creationId xmlns:a16="http://schemas.microsoft.com/office/drawing/2014/main" id="{4F156534-4271-39EA-EBAD-81BF7CA0DD49}"/>
              </a:ext>
            </a:extLst>
          </p:cNvPr>
          <p:cNvGrpSpPr/>
          <p:nvPr/>
        </p:nvGrpSpPr>
        <p:grpSpPr>
          <a:xfrm>
            <a:off x="7293041" y="4200288"/>
            <a:ext cx="3852754" cy="605694"/>
            <a:chOff x="1110689" y="206269"/>
            <a:chExt cx="3852754" cy="605694"/>
          </a:xfrm>
        </p:grpSpPr>
        <p:sp>
          <p:nvSpPr>
            <p:cNvPr id="48" name="Google Shape;926;p23">
              <a:extLst>
                <a:ext uri="{FF2B5EF4-FFF2-40B4-BE49-F238E27FC236}">
                  <a16:creationId xmlns:a16="http://schemas.microsoft.com/office/drawing/2014/main" id="{C923799C-9A72-DD2F-6028-0D59BFE5E0BD}"/>
                </a:ext>
              </a:extLst>
            </p:cNvPr>
            <p:cNvSpPr txBox="1"/>
            <p:nvPr/>
          </p:nvSpPr>
          <p:spPr>
            <a:xfrm>
              <a:off x="1110689" y="206269"/>
              <a:ext cx="3852754"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dirty="0">
                  <a:solidFill>
                    <a:srgbClr val="F26B46"/>
                  </a:solidFill>
                  <a:latin typeface="Roboto"/>
                  <a:ea typeface="Roboto"/>
                  <a:cs typeface="Roboto"/>
                  <a:sym typeface="Roboto"/>
                </a:rPr>
                <a:t>CONs</a:t>
              </a:r>
              <a:r>
                <a:rPr lang="en-US" dirty="0">
                  <a:solidFill>
                    <a:srgbClr val="00336C"/>
                  </a:solidFill>
                  <a:latin typeface="Roboto"/>
                  <a:ea typeface="Roboto"/>
                  <a:cs typeface="Roboto"/>
                  <a:sym typeface="Roboto"/>
                </a:rPr>
                <a:t> OF CF RECOMMENDATION</a:t>
              </a:r>
              <a:endParaRPr lang="en-US" sz="2000" dirty="0">
                <a:solidFill>
                  <a:srgbClr val="00336C"/>
                </a:solidFill>
              </a:endParaRPr>
            </a:p>
          </p:txBody>
        </p:sp>
        <p:cxnSp>
          <p:nvCxnSpPr>
            <p:cNvPr id="49" name="Google Shape;927;p23">
              <a:extLst>
                <a:ext uri="{FF2B5EF4-FFF2-40B4-BE49-F238E27FC236}">
                  <a16:creationId xmlns:a16="http://schemas.microsoft.com/office/drawing/2014/main" id="{66930039-B1DB-FEDA-FDD8-118D14D96E57}"/>
                </a:ext>
              </a:extLst>
            </p:cNvPr>
            <p:cNvCxnSpPr/>
            <p:nvPr/>
          </p:nvCxnSpPr>
          <p:spPr>
            <a:xfrm>
              <a:off x="2523240" y="608529"/>
              <a:ext cx="903668" cy="0"/>
            </a:xfrm>
            <a:prstGeom prst="straightConnector1">
              <a:avLst/>
            </a:prstGeom>
            <a:noFill/>
            <a:ln w="57150" cap="rnd" cmpd="sng">
              <a:solidFill>
                <a:srgbClr val="28BBC4"/>
              </a:solidFill>
              <a:prstDash val="solid"/>
              <a:miter lim="800000"/>
              <a:headEnd type="none" w="sm" len="sm"/>
              <a:tailEnd type="none" w="sm" len="sm"/>
            </a:ln>
          </p:spPr>
        </p:cxnSp>
      </p:grpSp>
    </p:spTree>
    <p:extLst>
      <p:ext uri="{BB962C8B-B14F-4D97-AF65-F5344CB8AC3E}">
        <p14:creationId xmlns:p14="http://schemas.microsoft.com/office/powerpoint/2010/main" val="411010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ssolve">
                                      <p:cBhvr>
                                        <p:cTn id="12" dur="500"/>
                                        <p:tgtEl>
                                          <p:spTgt spid="3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dissolv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6388"/>
                                        </p:tgtEl>
                                        <p:attrNameLst>
                                          <p:attrName>style.visibility</p:attrName>
                                        </p:attrNameLst>
                                      </p:cBhvr>
                                      <p:to>
                                        <p:strVal val="visible"/>
                                      </p:to>
                                    </p:set>
                                    <p:animEffect transition="in" filter="randombar(horizontal)">
                                      <p:cBhvr>
                                        <p:cTn id="25" dur="500"/>
                                        <p:tgtEl>
                                          <p:spTgt spid="1638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dissolve">
                                      <p:cBhvr>
                                        <p:cTn id="35" dur="500"/>
                                        <p:tgtEl>
                                          <p:spTgt spid="4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dissolv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dissolve">
                                      <p:cBhvr>
                                        <p:cTn id="45" dur="500"/>
                                        <p:tgtEl>
                                          <p:spTgt spid="47"/>
                                        </p:tgtEl>
                                      </p:cBhvr>
                                    </p:animEffect>
                                  </p:childTnLst>
                                </p:cTn>
                              </p:par>
                              <p:par>
                                <p:cTn id="46" presetID="9" presetClass="entr" presetSubtype="0"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dissolv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dissolv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50"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FUTURE WORK</a:t>
            </a:r>
          </a:p>
        </p:txBody>
      </p:sp>
      <p:pic>
        <p:nvPicPr>
          <p:cNvPr id="3" name="Picture 2" descr="Logos and Identity Elements | UChicago Creative 2023">
            <a:extLst>
              <a:ext uri="{FF2B5EF4-FFF2-40B4-BE49-F238E27FC236}">
                <a16:creationId xmlns:a16="http://schemas.microsoft.com/office/drawing/2014/main" id="{21ABAE85-1411-5080-6609-2152C83AC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0E3FCDB-D63C-467A-7B95-5BC365C0E57D}"/>
              </a:ext>
            </a:extLst>
          </p:cNvPr>
          <p:cNvSpPr txBox="1"/>
          <p:nvPr/>
        </p:nvSpPr>
        <p:spPr>
          <a:xfrm>
            <a:off x="1609417" y="5840942"/>
            <a:ext cx="9455371" cy="830997"/>
          </a:xfrm>
          <a:prstGeom prst="rect">
            <a:avLst/>
          </a:prstGeom>
          <a:noFill/>
        </p:spPr>
        <p:txBody>
          <a:bodyPr wrap="square">
            <a:spAutoFit/>
          </a:bodyPr>
          <a:lstStyle/>
          <a:p>
            <a:pPr algn="ctr"/>
            <a:r>
              <a:rPr lang="en-US" sz="2400" dirty="0">
                <a:hlinkClick r:id="rId6"/>
              </a:rPr>
              <a:t>https://</a:t>
            </a:r>
            <a:r>
              <a:rPr lang="en-US" sz="2400" dirty="0" err="1">
                <a:hlinkClick r:id="rId6"/>
              </a:rPr>
              <a:t>github.com</a:t>
            </a:r>
            <a:r>
              <a:rPr lang="en-US" sz="2400" dirty="0">
                <a:hlinkClick r:id="rId6"/>
              </a:rPr>
              <a:t>/</a:t>
            </a:r>
            <a:r>
              <a:rPr lang="en-US" sz="2400" dirty="0" err="1">
                <a:hlinkClick r:id="rId6"/>
              </a:rPr>
              <a:t>praveennmohankumar</a:t>
            </a:r>
            <a:r>
              <a:rPr lang="en-US" sz="2400" dirty="0">
                <a:hlinkClick r:id="rId6"/>
              </a:rPr>
              <a:t>/E-commerce-recommendation-system/tree/main</a:t>
            </a:r>
            <a:endParaRPr lang="en-US" sz="2400" dirty="0"/>
          </a:p>
        </p:txBody>
      </p:sp>
      <p:pic>
        <p:nvPicPr>
          <p:cNvPr id="17412" name="Picture 4" descr="GitHub Logos and Usage · GitHub">
            <a:extLst>
              <a:ext uri="{FF2B5EF4-FFF2-40B4-BE49-F238E27FC236}">
                <a16:creationId xmlns:a16="http://schemas.microsoft.com/office/drawing/2014/main" id="{7491341D-C1F2-C8DA-6F06-54DDF918C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4125" y="5678994"/>
            <a:ext cx="785446" cy="7854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524706A-BD2E-85E1-F1A4-B0E9FC945E35}"/>
              </a:ext>
            </a:extLst>
          </p:cNvPr>
          <p:cNvGrpSpPr/>
          <p:nvPr/>
        </p:nvGrpSpPr>
        <p:grpSpPr>
          <a:xfrm>
            <a:off x="192428" y="2417709"/>
            <a:ext cx="2423916" cy="960194"/>
            <a:chOff x="192428" y="1596885"/>
            <a:chExt cx="2423916" cy="655825"/>
          </a:xfrm>
        </p:grpSpPr>
        <p:pic>
          <p:nvPicPr>
            <p:cNvPr id="9" name="Google Shape;4408;p161">
              <a:extLst>
                <a:ext uri="{FF2B5EF4-FFF2-40B4-BE49-F238E27FC236}">
                  <a16:creationId xmlns:a16="http://schemas.microsoft.com/office/drawing/2014/main" id="{39E3CE10-284E-1E66-C832-3D209006F9F1}"/>
                </a:ext>
              </a:extLst>
            </p:cNvPr>
            <p:cNvPicPr preferRelativeResize="0"/>
            <p:nvPr/>
          </p:nvPicPr>
          <p:blipFill rotWithShape="1">
            <a:blip r:embed="rId8">
              <a:alphaModFix/>
            </a:blip>
            <a:srcRect/>
            <a:stretch/>
          </p:blipFill>
          <p:spPr>
            <a:xfrm>
              <a:off x="192428" y="1596885"/>
              <a:ext cx="2423916" cy="655825"/>
            </a:xfrm>
            <a:prstGeom prst="rect">
              <a:avLst/>
            </a:prstGeom>
            <a:noFill/>
            <a:ln>
              <a:noFill/>
            </a:ln>
          </p:spPr>
        </p:pic>
        <p:sp>
          <p:nvSpPr>
            <p:cNvPr id="10" name="TextBox 9">
              <a:extLst>
                <a:ext uri="{FF2B5EF4-FFF2-40B4-BE49-F238E27FC236}">
                  <a16:creationId xmlns:a16="http://schemas.microsoft.com/office/drawing/2014/main" id="{1A716B1B-9952-2442-3509-1B7E044DFD0D}"/>
                </a:ext>
              </a:extLst>
            </p:cNvPr>
            <p:cNvSpPr txBox="1"/>
            <p:nvPr/>
          </p:nvSpPr>
          <p:spPr>
            <a:xfrm>
              <a:off x="291859" y="1711229"/>
              <a:ext cx="2064989" cy="357366"/>
            </a:xfrm>
            <a:prstGeom prst="rect">
              <a:avLst/>
            </a:prstGeom>
            <a:noFill/>
          </p:spPr>
          <p:txBody>
            <a:bodyPr wrap="none" rtlCol="0">
              <a:spAutoFit/>
            </a:bodyPr>
            <a:lstStyle/>
            <a:p>
              <a:pPr algn="ctr"/>
              <a:r>
                <a:rPr lang="en-US" sz="1400" spc="300" dirty="0">
                  <a:solidFill>
                    <a:schemeClr val="accent6"/>
                  </a:solidFill>
                  <a:latin typeface="Poppins" pitchFamily="2" charset="77"/>
                  <a:cs typeface="Poppins" pitchFamily="2" charset="77"/>
                </a:rPr>
                <a:t> User Labels &amp;</a:t>
              </a:r>
            </a:p>
            <a:p>
              <a:pPr algn="ctr"/>
              <a:r>
                <a:rPr lang="en-US" sz="1400" spc="300" dirty="0">
                  <a:solidFill>
                    <a:schemeClr val="accent6"/>
                  </a:solidFill>
                  <a:latin typeface="Poppins" pitchFamily="2" charset="77"/>
                  <a:cs typeface="Poppins" pitchFamily="2" charset="77"/>
                </a:rPr>
                <a:t> Demographics</a:t>
              </a:r>
            </a:p>
          </p:txBody>
        </p:sp>
      </p:grpSp>
      <p:sp>
        <p:nvSpPr>
          <p:cNvPr id="18" name="Google Shape;1513;p48">
            <a:extLst>
              <a:ext uri="{FF2B5EF4-FFF2-40B4-BE49-F238E27FC236}">
                <a16:creationId xmlns:a16="http://schemas.microsoft.com/office/drawing/2014/main" id="{2BFA44A1-B02F-AA95-F487-85DF443537F7}"/>
              </a:ext>
            </a:extLst>
          </p:cNvPr>
          <p:cNvSpPr txBox="1"/>
          <p:nvPr/>
        </p:nvSpPr>
        <p:spPr>
          <a:xfrm>
            <a:off x="92896" y="3407456"/>
            <a:ext cx="2740209" cy="1492676"/>
          </a:xfrm>
          <a:prstGeom prst="rect">
            <a:avLst/>
          </a:prstGeom>
          <a:noFill/>
          <a:ln>
            <a:noFill/>
          </a:ln>
        </p:spPr>
        <p:txBody>
          <a:bodyPr spcFirstLastPara="1" wrap="square" lIns="91425" tIns="45700" rIns="91425" bIns="45700" anchor="t" anchorCtr="0">
            <a:spAutoFit/>
          </a:bodyPr>
          <a:lstStyle/>
          <a:p>
            <a:pPr lvl="0" algn="ctr">
              <a:lnSpc>
                <a:spcPct val="130000"/>
              </a:lnSpc>
              <a:buClr>
                <a:srgbClr val="002E63"/>
              </a:buClr>
              <a:buSzPts val="1200"/>
            </a:pPr>
            <a:r>
              <a:rPr lang="en-US" sz="1400" dirty="0">
                <a:solidFill>
                  <a:schemeClr val="tx2"/>
                </a:solidFill>
                <a:latin typeface="Poppins"/>
                <a:ea typeface="Poppins"/>
                <a:cs typeface="Poppins"/>
                <a:sym typeface="Poppins"/>
              </a:rPr>
              <a:t>Incorporate user information such as age, gender, and preferences for more personalized recommendations.</a:t>
            </a:r>
            <a:endParaRPr lang="en-US" sz="1400" i="0" u="none" strike="noStrike" cap="none" dirty="0">
              <a:solidFill>
                <a:schemeClr val="tx2"/>
              </a:solidFill>
              <a:latin typeface="Poppins"/>
              <a:ea typeface="Poppins"/>
              <a:cs typeface="Poppins"/>
              <a:sym typeface="Poppins"/>
            </a:endParaRPr>
          </a:p>
        </p:txBody>
      </p:sp>
      <p:grpSp>
        <p:nvGrpSpPr>
          <p:cNvPr id="25" name="Group 24">
            <a:extLst>
              <a:ext uri="{FF2B5EF4-FFF2-40B4-BE49-F238E27FC236}">
                <a16:creationId xmlns:a16="http://schemas.microsoft.com/office/drawing/2014/main" id="{929E5204-2FD7-A6BA-99D4-E261612F85FF}"/>
              </a:ext>
            </a:extLst>
          </p:cNvPr>
          <p:cNvGrpSpPr/>
          <p:nvPr/>
        </p:nvGrpSpPr>
        <p:grpSpPr>
          <a:xfrm>
            <a:off x="3109380" y="2390973"/>
            <a:ext cx="2488226" cy="960194"/>
            <a:chOff x="192428" y="1596885"/>
            <a:chExt cx="2488226" cy="655825"/>
          </a:xfrm>
        </p:grpSpPr>
        <p:pic>
          <p:nvPicPr>
            <p:cNvPr id="26" name="Google Shape;4408;p161">
              <a:extLst>
                <a:ext uri="{FF2B5EF4-FFF2-40B4-BE49-F238E27FC236}">
                  <a16:creationId xmlns:a16="http://schemas.microsoft.com/office/drawing/2014/main" id="{0C41D558-1D70-E11B-B39F-B8C4124E509E}"/>
                </a:ext>
              </a:extLst>
            </p:cNvPr>
            <p:cNvPicPr preferRelativeResize="0"/>
            <p:nvPr/>
          </p:nvPicPr>
          <p:blipFill rotWithShape="1">
            <a:blip r:embed="rId8">
              <a:alphaModFix/>
            </a:blip>
            <a:srcRect/>
            <a:stretch/>
          </p:blipFill>
          <p:spPr>
            <a:xfrm>
              <a:off x="192428" y="1596885"/>
              <a:ext cx="2423916" cy="655825"/>
            </a:xfrm>
            <a:prstGeom prst="rect">
              <a:avLst/>
            </a:prstGeom>
            <a:noFill/>
            <a:ln>
              <a:noFill/>
            </a:ln>
          </p:spPr>
        </p:pic>
        <p:sp>
          <p:nvSpPr>
            <p:cNvPr id="27" name="TextBox 26">
              <a:extLst>
                <a:ext uri="{FF2B5EF4-FFF2-40B4-BE49-F238E27FC236}">
                  <a16:creationId xmlns:a16="http://schemas.microsoft.com/office/drawing/2014/main" id="{D74B7581-CC50-81CD-B2D0-69EBF35E37DC}"/>
                </a:ext>
              </a:extLst>
            </p:cNvPr>
            <p:cNvSpPr txBox="1"/>
            <p:nvPr/>
          </p:nvSpPr>
          <p:spPr>
            <a:xfrm>
              <a:off x="291859" y="1711229"/>
              <a:ext cx="2388795" cy="357366"/>
            </a:xfrm>
            <a:prstGeom prst="rect">
              <a:avLst/>
            </a:prstGeom>
            <a:noFill/>
          </p:spPr>
          <p:txBody>
            <a:bodyPr wrap="none" rtlCol="0">
              <a:spAutoFit/>
            </a:bodyPr>
            <a:lstStyle/>
            <a:p>
              <a:pPr algn="ctr"/>
              <a:r>
                <a:rPr lang="en-US" sz="1400" spc="300" dirty="0">
                  <a:solidFill>
                    <a:schemeClr val="accent6"/>
                  </a:solidFill>
                  <a:latin typeface="Poppins" pitchFamily="2" charset="77"/>
                  <a:cs typeface="Poppins" pitchFamily="2" charset="77"/>
                </a:rPr>
                <a:t>Integrate Search </a:t>
              </a:r>
            </a:p>
            <a:p>
              <a:pPr algn="ctr"/>
              <a:r>
                <a:rPr lang="en-US" sz="1400" spc="300" dirty="0">
                  <a:solidFill>
                    <a:schemeClr val="accent6"/>
                  </a:solidFill>
                  <a:latin typeface="Poppins" pitchFamily="2" charset="77"/>
                  <a:cs typeface="Poppins" pitchFamily="2" charset="77"/>
                </a:rPr>
                <a:t>History</a:t>
              </a:r>
            </a:p>
          </p:txBody>
        </p:sp>
      </p:grpSp>
      <p:sp>
        <p:nvSpPr>
          <p:cNvPr id="28" name="Google Shape;1513;p48">
            <a:extLst>
              <a:ext uri="{FF2B5EF4-FFF2-40B4-BE49-F238E27FC236}">
                <a16:creationId xmlns:a16="http://schemas.microsoft.com/office/drawing/2014/main" id="{FDA0C0B2-24D7-9C57-2E77-60FF4A133764}"/>
              </a:ext>
            </a:extLst>
          </p:cNvPr>
          <p:cNvSpPr txBox="1"/>
          <p:nvPr/>
        </p:nvSpPr>
        <p:spPr>
          <a:xfrm>
            <a:off x="3009848" y="3380720"/>
            <a:ext cx="2740209" cy="1492676"/>
          </a:xfrm>
          <a:prstGeom prst="rect">
            <a:avLst/>
          </a:prstGeom>
          <a:noFill/>
          <a:ln>
            <a:noFill/>
          </a:ln>
        </p:spPr>
        <p:txBody>
          <a:bodyPr spcFirstLastPara="1" wrap="square" lIns="91425" tIns="45700" rIns="91425" bIns="45700" anchor="t" anchorCtr="0">
            <a:spAutoFit/>
          </a:bodyPr>
          <a:lstStyle/>
          <a:p>
            <a:pPr lvl="0" algn="ctr">
              <a:lnSpc>
                <a:spcPct val="130000"/>
              </a:lnSpc>
              <a:buClr>
                <a:srgbClr val="002E63"/>
              </a:buClr>
              <a:buSzPts val="1200"/>
            </a:pPr>
            <a:r>
              <a:rPr lang="en-US" sz="1400" dirty="0">
                <a:solidFill>
                  <a:schemeClr val="tx2"/>
                </a:solidFill>
                <a:latin typeface="Poppins"/>
                <a:ea typeface="Poppins"/>
                <a:cs typeface="Poppins"/>
                <a:sym typeface="Poppins"/>
              </a:rPr>
              <a:t>Use users' search history and behavioral data like click-through rates and browsing patterns to refine recommendations.</a:t>
            </a:r>
            <a:endParaRPr lang="en-US" sz="1400" i="0" u="none" strike="noStrike" cap="none" dirty="0">
              <a:solidFill>
                <a:schemeClr val="tx2"/>
              </a:solidFill>
              <a:latin typeface="Poppins"/>
              <a:ea typeface="Poppins"/>
              <a:cs typeface="Poppins"/>
              <a:sym typeface="Poppins"/>
            </a:endParaRPr>
          </a:p>
        </p:txBody>
      </p:sp>
      <p:grpSp>
        <p:nvGrpSpPr>
          <p:cNvPr id="29" name="Group 28">
            <a:extLst>
              <a:ext uri="{FF2B5EF4-FFF2-40B4-BE49-F238E27FC236}">
                <a16:creationId xmlns:a16="http://schemas.microsoft.com/office/drawing/2014/main" id="{D7AD5C64-7621-B981-55CA-F2EE029CA461}"/>
              </a:ext>
            </a:extLst>
          </p:cNvPr>
          <p:cNvGrpSpPr/>
          <p:nvPr/>
        </p:nvGrpSpPr>
        <p:grpSpPr>
          <a:xfrm>
            <a:off x="6436635" y="2356341"/>
            <a:ext cx="2510668" cy="960194"/>
            <a:chOff x="192428" y="1596885"/>
            <a:chExt cx="2510668" cy="655825"/>
          </a:xfrm>
        </p:grpSpPr>
        <p:pic>
          <p:nvPicPr>
            <p:cNvPr id="30" name="Google Shape;4408;p161">
              <a:extLst>
                <a:ext uri="{FF2B5EF4-FFF2-40B4-BE49-F238E27FC236}">
                  <a16:creationId xmlns:a16="http://schemas.microsoft.com/office/drawing/2014/main" id="{681A4FD7-0195-8B62-D1A8-844A52CB2473}"/>
                </a:ext>
              </a:extLst>
            </p:cNvPr>
            <p:cNvPicPr preferRelativeResize="0"/>
            <p:nvPr/>
          </p:nvPicPr>
          <p:blipFill rotWithShape="1">
            <a:blip r:embed="rId8">
              <a:alphaModFix/>
            </a:blip>
            <a:srcRect/>
            <a:stretch/>
          </p:blipFill>
          <p:spPr>
            <a:xfrm>
              <a:off x="192428" y="1596885"/>
              <a:ext cx="2423916" cy="655825"/>
            </a:xfrm>
            <a:prstGeom prst="rect">
              <a:avLst/>
            </a:prstGeom>
            <a:noFill/>
            <a:ln>
              <a:noFill/>
            </a:ln>
          </p:spPr>
        </p:pic>
        <p:sp>
          <p:nvSpPr>
            <p:cNvPr id="31" name="TextBox 30">
              <a:extLst>
                <a:ext uri="{FF2B5EF4-FFF2-40B4-BE49-F238E27FC236}">
                  <a16:creationId xmlns:a16="http://schemas.microsoft.com/office/drawing/2014/main" id="{F71E9428-0716-90F3-AA7F-870FD81275B9}"/>
                </a:ext>
              </a:extLst>
            </p:cNvPr>
            <p:cNvSpPr txBox="1"/>
            <p:nvPr/>
          </p:nvSpPr>
          <p:spPr>
            <a:xfrm>
              <a:off x="269417" y="1711229"/>
              <a:ext cx="2433679" cy="504517"/>
            </a:xfrm>
            <a:prstGeom prst="rect">
              <a:avLst/>
            </a:prstGeom>
            <a:noFill/>
          </p:spPr>
          <p:txBody>
            <a:bodyPr wrap="none" rtlCol="0">
              <a:spAutoFit/>
            </a:bodyPr>
            <a:lstStyle/>
            <a:p>
              <a:pPr algn="ctr"/>
              <a:r>
                <a:rPr lang="en-US" sz="1400" spc="300" dirty="0">
                  <a:solidFill>
                    <a:schemeClr val="accent6"/>
                  </a:solidFill>
                  <a:latin typeface="Poppins" pitchFamily="2" charset="77"/>
                  <a:cs typeface="Poppins" pitchFamily="2" charset="77"/>
                </a:rPr>
                <a:t>Advanced </a:t>
              </a:r>
            </a:p>
            <a:p>
              <a:pPr algn="ctr"/>
              <a:r>
                <a:rPr lang="en-US" sz="1400" spc="300" dirty="0">
                  <a:solidFill>
                    <a:schemeClr val="accent6"/>
                  </a:solidFill>
                  <a:latin typeface="Poppins" pitchFamily="2" charset="77"/>
                  <a:cs typeface="Poppins" pitchFamily="2" charset="77"/>
                </a:rPr>
                <a:t>Recommendation </a:t>
              </a:r>
            </a:p>
            <a:p>
              <a:pPr algn="ctr"/>
              <a:r>
                <a:rPr lang="en-US" sz="1400" spc="300" dirty="0">
                  <a:solidFill>
                    <a:schemeClr val="accent6"/>
                  </a:solidFill>
                  <a:latin typeface="Poppins" pitchFamily="2" charset="77"/>
                  <a:cs typeface="Poppins" pitchFamily="2" charset="77"/>
                </a:rPr>
                <a:t>Models</a:t>
              </a:r>
            </a:p>
          </p:txBody>
        </p:sp>
      </p:grpSp>
      <p:sp>
        <p:nvSpPr>
          <p:cNvPr id="32" name="Google Shape;1513;p48">
            <a:extLst>
              <a:ext uri="{FF2B5EF4-FFF2-40B4-BE49-F238E27FC236}">
                <a16:creationId xmlns:a16="http://schemas.microsoft.com/office/drawing/2014/main" id="{BBCCC973-AFD9-DB04-72E4-5F72230467D5}"/>
              </a:ext>
            </a:extLst>
          </p:cNvPr>
          <p:cNvSpPr txBox="1"/>
          <p:nvPr/>
        </p:nvSpPr>
        <p:spPr>
          <a:xfrm>
            <a:off x="6337103" y="3346088"/>
            <a:ext cx="2740209" cy="2332906"/>
          </a:xfrm>
          <a:prstGeom prst="rect">
            <a:avLst/>
          </a:prstGeom>
          <a:noFill/>
          <a:ln>
            <a:noFill/>
          </a:ln>
        </p:spPr>
        <p:txBody>
          <a:bodyPr spcFirstLastPara="1" wrap="square" lIns="91425" tIns="45700" rIns="91425" bIns="45700" anchor="t" anchorCtr="0">
            <a:spAutoFit/>
          </a:bodyPr>
          <a:lstStyle/>
          <a:p>
            <a:pPr lvl="0" algn="ctr">
              <a:lnSpc>
                <a:spcPct val="130000"/>
              </a:lnSpc>
              <a:buClr>
                <a:srgbClr val="002E63"/>
              </a:buClr>
              <a:buSzPts val="1200"/>
            </a:pPr>
            <a:r>
              <a:rPr lang="en-US" sz="1400" dirty="0">
                <a:solidFill>
                  <a:schemeClr val="tx2"/>
                </a:solidFill>
                <a:latin typeface="Poppins"/>
                <a:ea typeface="Poppins"/>
                <a:cs typeface="Poppins"/>
                <a:sym typeface="Poppins"/>
              </a:rPr>
              <a:t>Implement advanced models like Matrix Factorization, Neural Collaborative Filtering (NCF), and Variational Autoencoders (VAE) to improve recommendation accuracy.</a:t>
            </a:r>
            <a:endParaRPr lang="en-US" sz="1400" i="0" u="none" strike="noStrike" cap="none" dirty="0">
              <a:solidFill>
                <a:schemeClr val="tx2"/>
              </a:solidFill>
              <a:latin typeface="Poppins"/>
              <a:ea typeface="Poppins"/>
              <a:cs typeface="Poppins"/>
              <a:sym typeface="Poppins"/>
            </a:endParaRPr>
          </a:p>
        </p:txBody>
      </p:sp>
      <p:grpSp>
        <p:nvGrpSpPr>
          <p:cNvPr id="33" name="Group 32">
            <a:extLst>
              <a:ext uri="{FF2B5EF4-FFF2-40B4-BE49-F238E27FC236}">
                <a16:creationId xmlns:a16="http://schemas.microsoft.com/office/drawing/2014/main" id="{7C7227F7-B972-065B-F30B-FFD591BD547B}"/>
              </a:ext>
            </a:extLst>
          </p:cNvPr>
          <p:cNvGrpSpPr/>
          <p:nvPr/>
        </p:nvGrpSpPr>
        <p:grpSpPr>
          <a:xfrm>
            <a:off x="9551323" y="2356341"/>
            <a:ext cx="2469791" cy="960194"/>
            <a:chOff x="192428" y="1596885"/>
            <a:chExt cx="2469791" cy="655825"/>
          </a:xfrm>
        </p:grpSpPr>
        <p:pic>
          <p:nvPicPr>
            <p:cNvPr id="34" name="Google Shape;4408;p161">
              <a:extLst>
                <a:ext uri="{FF2B5EF4-FFF2-40B4-BE49-F238E27FC236}">
                  <a16:creationId xmlns:a16="http://schemas.microsoft.com/office/drawing/2014/main" id="{778B61DE-9899-3E02-1D21-83EE72585E5B}"/>
                </a:ext>
              </a:extLst>
            </p:cNvPr>
            <p:cNvPicPr preferRelativeResize="0"/>
            <p:nvPr/>
          </p:nvPicPr>
          <p:blipFill rotWithShape="1">
            <a:blip r:embed="rId8">
              <a:alphaModFix/>
            </a:blip>
            <a:srcRect/>
            <a:stretch/>
          </p:blipFill>
          <p:spPr>
            <a:xfrm>
              <a:off x="192428" y="1596885"/>
              <a:ext cx="2423916" cy="655825"/>
            </a:xfrm>
            <a:prstGeom prst="rect">
              <a:avLst/>
            </a:prstGeom>
            <a:noFill/>
            <a:ln>
              <a:noFill/>
            </a:ln>
          </p:spPr>
        </p:pic>
        <p:sp>
          <p:nvSpPr>
            <p:cNvPr id="35" name="TextBox 34">
              <a:extLst>
                <a:ext uri="{FF2B5EF4-FFF2-40B4-BE49-F238E27FC236}">
                  <a16:creationId xmlns:a16="http://schemas.microsoft.com/office/drawing/2014/main" id="{4D517B11-E1F2-69D9-AC5E-028558BC0073}"/>
                </a:ext>
              </a:extLst>
            </p:cNvPr>
            <p:cNvSpPr txBox="1"/>
            <p:nvPr/>
          </p:nvSpPr>
          <p:spPr>
            <a:xfrm>
              <a:off x="310293" y="1711229"/>
              <a:ext cx="2351926" cy="357366"/>
            </a:xfrm>
            <a:prstGeom prst="rect">
              <a:avLst/>
            </a:prstGeom>
            <a:noFill/>
          </p:spPr>
          <p:txBody>
            <a:bodyPr wrap="none" rtlCol="0">
              <a:spAutoFit/>
            </a:bodyPr>
            <a:lstStyle/>
            <a:p>
              <a:pPr algn="ctr"/>
              <a:r>
                <a:rPr lang="en-US" sz="1400" spc="300" dirty="0">
                  <a:solidFill>
                    <a:schemeClr val="accent6"/>
                  </a:solidFill>
                  <a:latin typeface="Poppins" pitchFamily="2" charset="77"/>
                  <a:cs typeface="Poppins" pitchFamily="2" charset="77"/>
                </a:rPr>
                <a:t>Expand to </a:t>
              </a:r>
            </a:p>
            <a:p>
              <a:pPr algn="ctr"/>
              <a:r>
                <a:rPr lang="en-US" sz="1400" spc="300" dirty="0">
                  <a:solidFill>
                    <a:schemeClr val="accent6"/>
                  </a:solidFill>
                  <a:latin typeface="Poppins" pitchFamily="2" charset="77"/>
                  <a:cs typeface="Poppins" pitchFamily="2" charset="77"/>
                </a:rPr>
                <a:t>Multiple Domains</a:t>
              </a:r>
            </a:p>
          </p:txBody>
        </p:sp>
      </p:grpSp>
      <p:sp>
        <p:nvSpPr>
          <p:cNvPr id="36" name="Google Shape;1513;p48">
            <a:extLst>
              <a:ext uri="{FF2B5EF4-FFF2-40B4-BE49-F238E27FC236}">
                <a16:creationId xmlns:a16="http://schemas.microsoft.com/office/drawing/2014/main" id="{BADC3F27-06BE-921E-82B7-E1AA36A0F95F}"/>
              </a:ext>
            </a:extLst>
          </p:cNvPr>
          <p:cNvSpPr txBox="1"/>
          <p:nvPr/>
        </p:nvSpPr>
        <p:spPr>
          <a:xfrm>
            <a:off x="9451791" y="3346088"/>
            <a:ext cx="2740209" cy="1772753"/>
          </a:xfrm>
          <a:prstGeom prst="rect">
            <a:avLst/>
          </a:prstGeom>
          <a:noFill/>
          <a:ln>
            <a:noFill/>
          </a:ln>
        </p:spPr>
        <p:txBody>
          <a:bodyPr spcFirstLastPara="1" wrap="square" lIns="91425" tIns="45700" rIns="91425" bIns="45700" anchor="t" anchorCtr="0">
            <a:spAutoFit/>
          </a:bodyPr>
          <a:lstStyle/>
          <a:p>
            <a:pPr lvl="0" algn="ctr">
              <a:lnSpc>
                <a:spcPct val="130000"/>
              </a:lnSpc>
              <a:buClr>
                <a:srgbClr val="002E63"/>
              </a:buClr>
              <a:buSzPts val="1200"/>
            </a:pPr>
            <a:r>
              <a:rPr lang="en-US" sz="1400" dirty="0">
                <a:solidFill>
                  <a:schemeClr val="tx2"/>
                </a:solidFill>
                <a:latin typeface="Poppins"/>
                <a:ea typeface="Poppins"/>
                <a:cs typeface="Poppins"/>
                <a:sym typeface="Poppins"/>
              </a:rPr>
              <a:t>Incorporate data from multiple domains (e.g., books, electronics, apparel) to provide comprehensive recommendations across different product categories.</a:t>
            </a:r>
            <a:endParaRPr lang="en-US" sz="1400" i="0" u="none" strike="noStrike" cap="none" dirty="0">
              <a:solidFill>
                <a:schemeClr val="tx2"/>
              </a:solidFill>
              <a:latin typeface="Poppins"/>
              <a:ea typeface="Poppins"/>
              <a:cs typeface="Poppins"/>
              <a:sym typeface="Poppins"/>
            </a:endParaRPr>
          </a:p>
        </p:txBody>
      </p:sp>
    </p:spTree>
    <p:extLst>
      <p:ext uri="{BB962C8B-B14F-4D97-AF65-F5344CB8AC3E}">
        <p14:creationId xmlns:p14="http://schemas.microsoft.com/office/powerpoint/2010/main" val="288101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p:tgtEl>
                                          <p:spTgt spid="6"/>
                                        </p:tgtEl>
                                        <p:attrNameLst>
                                          <p:attrName>ppt_y</p:attrName>
                                        </p:attrNameLst>
                                      </p:cBhvr>
                                      <p:tavLst>
                                        <p:tav tm="0">
                                          <p:val>
                                            <p:strVal val="#ppt_y+#ppt_h*1.125000"/>
                                          </p:val>
                                        </p:tav>
                                        <p:tav tm="100000">
                                          <p:val>
                                            <p:strVal val="#ppt_y"/>
                                          </p:val>
                                        </p:tav>
                                      </p:tavLst>
                                    </p:anim>
                                    <p:animEffect transition="in" filter="wipe(up)">
                                      <p:cBhvr>
                                        <p:cTn id="48" dur="500"/>
                                        <p:tgtEl>
                                          <p:spTgt spid="6"/>
                                        </p:tgtEl>
                                      </p:cBhvr>
                                    </p:animEffect>
                                  </p:childTnLst>
                                </p:cTn>
                              </p:par>
                              <p:par>
                                <p:cTn id="49" presetID="12" presetClass="entr" presetSubtype="4" fill="hold" nodeType="withEffect">
                                  <p:stCondLst>
                                    <p:cond delay="0"/>
                                  </p:stCondLst>
                                  <p:childTnLst>
                                    <p:set>
                                      <p:cBhvr>
                                        <p:cTn id="50" dur="1" fill="hold">
                                          <p:stCondLst>
                                            <p:cond delay="0"/>
                                          </p:stCondLst>
                                        </p:cTn>
                                        <p:tgtEl>
                                          <p:spTgt spid="17412"/>
                                        </p:tgtEl>
                                        <p:attrNameLst>
                                          <p:attrName>style.visibility</p:attrName>
                                        </p:attrNameLst>
                                      </p:cBhvr>
                                      <p:to>
                                        <p:strVal val="visible"/>
                                      </p:to>
                                    </p:set>
                                    <p:anim calcmode="lin" valueType="num">
                                      <p:cBhvr additive="base">
                                        <p:cTn id="51" dur="500"/>
                                        <p:tgtEl>
                                          <p:spTgt spid="17412"/>
                                        </p:tgtEl>
                                        <p:attrNameLst>
                                          <p:attrName>ppt_y</p:attrName>
                                        </p:attrNameLst>
                                      </p:cBhvr>
                                      <p:tavLst>
                                        <p:tav tm="0">
                                          <p:val>
                                            <p:strVal val="#ppt_y+#ppt_h*1.125000"/>
                                          </p:val>
                                        </p:tav>
                                        <p:tav tm="100000">
                                          <p:val>
                                            <p:strVal val="#ppt_y"/>
                                          </p:val>
                                        </p:tav>
                                      </p:tavLst>
                                    </p:anim>
                                    <p:animEffect transition="in" filter="wipe(up)">
                                      <p:cBhvr>
                                        <p:cTn id="52"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28" grpId="0"/>
      <p:bldP spid="32"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9" name="Group 29"/>
          <p:cNvGrpSpPr>
            <a:grpSpLocks noChangeAspect="1"/>
          </p:cNvGrpSpPr>
          <p:nvPr/>
        </p:nvGrpSpPr>
        <p:grpSpPr>
          <a:xfrm>
            <a:off x="-426745908" y="-425811215"/>
            <a:ext cx="427466929" cy="427466934"/>
            <a:chOff x="-2147483648" y="-2147483648"/>
            <a:chExt cx="2147483647" cy="2147483647"/>
          </a:xfrm>
        </p:grpSpPr>
        <p:sp>
          <p:nvSpPr>
            <p:cNvPr id="30" name="Freeform 30"/>
            <p:cNvSpPr/>
            <p:nvPr/>
          </p:nvSpPr>
          <p:spPr>
            <a:xfrm>
              <a:off x="-2147483648" y="-2147483648"/>
              <a:ext cx="2147483647" cy="2147483647"/>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2823" t="-24906" r="-24141" b="-80284"/>
              </a:stretch>
            </a:blipFill>
          </p:spPr>
          <p:txBody>
            <a:bodyPr/>
            <a:lstStyle/>
            <a:p>
              <a:pPr defTabSz="609630"/>
              <a:endParaRPr lang="en-US" sz="1200">
                <a:solidFill>
                  <a:prstClr val="black"/>
                </a:solidFill>
                <a:latin typeface="Poppins" pitchFamily="2" charset="77"/>
                <a:cs typeface="Poppins" pitchFamily="2" charset="77"/>
              </a:endParaRPr>
            </a:p>
          </p:txBody>
        </p:sp>
      </p:grpSp>
      <p:sp>
        <p:nvSpPr>
          <p:cNvPr id="3" name="Freeform 2">
            <a:extLst>
              <a:ext uri="{FF2B5EF4-FFF2-40B4-BE49-F238E27FC236}">
                <a16:creationId xmlns:a16="http://schemas.microsoft.com/office/drawing/2014/main" id="{79C87E5C-9A9C-3EFA-763F-B660F19D17D9}"/>
              </a:ext>
            </a:extLst>
          </p:cNvPr>
          <p:cNvSpPr/>
          <p:nvPr/>
        </p:nvSpPr>
        <p:spPr>
          <a:xfrm rot="-10800000">
            <a:off x="0" y="-1"/>
            <a:ext cx="12192000" cy="4076241"/>
          </a:xfrm>
          <a:custGeom>
            <a:avLst/>
            <a:gdLst/>
            <a:ahLst/>
            <a:cxnLst/>
            <a:rect l="l" t="t" r="r" b="b"/>
            <a:pathLst>
              <a:path w="18288000" h="6419660">
                <a:moveTo>
                  <a:pt x="0" y="0"/>
                </a:moveTo>
                <a:lnTo>
                  <a:pt x="18288000" y="0"/>
                </a:lnTo>
                <a:lnTo>
                  <a:pt x="18288000" y="6419660"/>
                </a:lnTo>
                <a:lnTo>
                  <a:pt x="0" y="6419660"/>
                </a:lnTo>
                <a:lnTo>
                  <a:pt x="0" y="0"/>
                </a:lnTo>
                <a:close/>
              </a:path>
            </a:pathLst>
          </a:custGeom>
          <a:blipFill>
            <a:blip r:embed="rId3">
              <a:extLst>
                <a:ext uri="{96DAC541-7B7A-43D3-8B79-37D633B846F1}">
                  <asvg:svgBlip xmlns:asvg="http://schemas.microsoft.com/office/drawing/2016/SVG/main" r:embed="rId4"/>
                </a:ext>
              </a:extLst>
            </a:blip>
            <a:stretch>
              <a:fillRect t="-60047"/>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4" name="TextBox 19">
            <a:extLst>
              <a:ext uri="{FF2B5EF4-FFF2-40B4-BE49-F238E27FC236}">
                <a16:creationId xmlns:a16="http://schemas.microsoft.com/office/drawing/2014/main" id="{6DAB6F38-AC7B-ECEC-D800-D849DB40E337}"/>
              </a:ext>
            </a:extLst>
          </p:cNvPr>
          <p:cNvSpPr txBox="1"/>
          <p:nvPr/>
        </p:nvSpPr>
        <p:spPr>
          <a:xfrm>
            <a:off x="880880" y="1201105"/>
            <a:ext cx="10820400" cy="2577629"/>
          </a:xfrm>
          <a:prstGeom prst="rect">
            <a:avLst/>
          </a:prstGeom>
        </p:spPr>
        <p:txBody>
          <a:bodyPr lIns="0" tIns="0" rIns="0" bIns="0" rtlCol="0" anchor="t">
            <a:spAutoFit/>
          </a:bodyPr>
          <a:lstStyle/>
          <a:p>
            <a:pPr algn="ctr" defTabSz="609630">
              <a:lnSpc>
                <a:spcPts val="5200"/>
              </a:lnSpc>
            </a:pPr>
            <a:r>
              <a:rPr lang="en-US" dirty="0">
                <a:solidFill>
                  <a:srgbClr val="FFFFFF"/>
                </a:solidFill>
                <a:latin typeface="Poppins" pitchFamily="2" charset="77"/>
                <a:cs typeface="Poppins" pitchFamily="2" charset="77"/>
              </a:rPr>
              <a:t>An e-commerce website specializing in beauty products wants to enhance its user experience by developing a dynamic, personalized recommendation system. The system should not be static but should instead adapt to the evolving preferences of its users, providing tailored product suggestions based on user behavior and ratings.</a:t>
            </a:r>
          </a:p>
        </p:txBody>
      </p:sp>
      <p:sp>
        <p:nvSpPr>
          <p:cNvPr id="5" name="Rounded Rectangle 4">
            <a:extLst>
              <a:ext uri="{FF2B5EF4-FFF2-40B4-BE49-F238E27FC236}">
                <a16:creationId xmlns:a16="http://schemas.microsoft.com/office/drawing/2014/main" id="{B3B20B8C-341A-FD49-85A0-3EC103A25005}"/>
              </a:ext>
            </a:extLst>
          </p:cNvPr>
          <p:cNvSpPr/>
          <p:nvPr/>
        </p:nvSpPr>
        <p:spPr>
          <a:xfrm>
            <a:off x="4217624" y="318816"/>
            <a:ext cx="3756752" cy="418024"/>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spc="300">
                <a:solidFill>
                  <a:srgbClr val="00336C"/>
                </a:solidFill>
                <a:latin typeface="Poppins" pitchFamily="2" charset="77"/>
                <a:cs typeface="Poppins" pitchFamily="2" charset="77"/>
              </a:rPr>
              <a:t>BUSINESS PROBLEM</a:t>
            </a:r>
          </a:p>
        </p:txBody>
      </p:sp>
      <p:sp>
        <p:nvSpPr>
          <p:cNvPr id="6" name="Rounded Rectangle 5">
            <a:extLst>
              <a:ext uri="{FF2B5EF4-FFF2-40B4-BE49-F238E27FC236}">
                <a16:creationId xmlns:a16="http://schemas.microsoft.com/office/drawing/2014/main" id="{CE055586-460F-D25C-A4CE-21E786EC5EEB}"/>
              </a:ext>
            </a:extLst>
          </p:cNvPr>
          <p:cNvSpPr/>
          <p:nvPr/>
        </p:nvSpPr>
        <p:spPr>
          <a:xfrm>
            <a:off x="4217624" y="3915994"/>
            <a:ext cx="3756752" cy="418024"/>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spc="300">
                <a:solidFill>
                  <a:srgbClr val="00336C"/>
                </a:solidFill>
                <a:latin typeface="Poppins" pitchFamily="2" charset="77"/>
                <a:cs typeface="Poppins" pitchFamily="2" charset="77"/>
              </a:rPr>
              <a:t>GOALS</a:t>
            </a:r>
          </a:p>
        </p:txBody>
      </p:sp>
      <p:cxnSp>
        <p:nvCxnSpPr>
          <p:cNvPr id="7" name="Straight Connector 6">
            <a:extLst>
              <a:ext uri="{FF2B5EF4-FFF2-40B4-BE49-F238E27FC236}">
                <a16:creationId xmlns:a16="http://schemas.microsoft.com/office/drawing/2014/main" id="{982CB2A5-6A4C-2EDA-A150-760F4C46AFEB}"/>
              </a:ext>
            </a:extLst>
          </p:cNvPr>
          <p:cNvCxnSpPr>
            <a:cxnSpLocks/>
          </p:cNvCxnSpPr>
          <p:nvPr/>
        </p:nvCxnSpPr>
        <p:spPr>
          <a:xfrm flipV="1">
            <a:off x="6096000" y="4979193"/>
            <a:ext cx="0" cy="1016366"/>
          </a:xfrm>
          <a:prstGeom prst="line">
            <a:avLst/>
          </a:prstGeom>
          <a:ln w="34925" cap="rnd"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9F544A6C-06C8-ED90-EB5E-CBBD6BD7A50F}"/>
              </a:ext>
            </a:extLst>
          </p:cNvPr>
          <p:cNvSpPr txBox="1"/>
          <p:nvPr/>
        </p:nvSpPr>
        <p:spPr>
          <a:xfrm>
            <a:off x="6291080" y="5016702"/>
            <a:ext cx="5405522" cy="1446550"/>
          </a:xfrm>
          <a:prstGeom prst="rect">
            <a:avLst/>
          </a:prstGeom>
        </p:spPr>
        <p:txBody>
          <a:bodyPr wrap="square" lIns="0" tIns="0" rIns="0" bIns="0" rtlCol="0" anchor="t">
            <a:spAutoFit/>
          </a:bodyPr>
          <a:lstStyle/>
          <a:p>
            <a:pPr algn="ctr" defTabSz="609630">
              <a:lnSpc>
                <a:spcPct val="150000"/>
              </a:lnSpc>
            </a:pPr>
            <a:r>
              <a:rPr lang="en-US" sz="1600" dirty="0">
                <a:solidFill>
                  <a:srgbClr val="2CBBC4"/>
                </a:solidFill>
                <a:latin typeface="Poppins" pitchFamily="2" charset="77"/>
                <a:cs typeface="Poppins" pitchFamily="2" charset="77"/>
              </a:rPr>
              <a:t>Develop a method to identify the top 5 users similar to a given user based on their historical ratings, utilizing a well set recommendation system approach</a:t>
            </a:r>
          </a:p>
        </p:txBody>
      </p:sp>
      <p:sp>
        <p:nvSpPr>
          <p:cNvPr id="10" name="Google Shape;1320;p40">
            <a:extLst>
              <a:ext uri="{FF2B5EF4-FFF2-40B4-BE49-F238E27FC236}">
                <a16:creationId xmlns:a16="http://schemas.microsoft.com/office/drawing/2014/main" id="{FE2E2BBD-901C-4BFB-C9E4-7458960DC1E5}"/>
              </a:ext>
            </a:extLst>
          </p:cNvPr>
          <p:cNvSpPr/>
          <p:nvPr/>
        </p:nvSpPr>
        <p:spPr>
          <a:xfrm>
            <a:off x="202156" y="4887232"/>
            <a:ext cx="5893837" cy="1569620"/>
          </a:xfrm>
          <a:prstGeom prst="rect">
            <a:avLst/>
          </a:prstGeom>
          <a:noFill/>
          <a:ln>
            <a:noFill/>
          </a:ln>
        </p:spPr>
        <p:txBody>
          <a:bodyPr spcFirstLastPara="1" wrap="square" lIns="91425" tIns="45700" rIns="91425" bIns="45700" anchor="t" anchorCtr="0">
            <a:spAutoFit/>
          </a:bodyPr>
          <a:lstStyle/>
          <a:p>
            <a:pPr lvl="0" algn="ctr">
              <a:lnSpc>
                <a:spcPct val="150000"/>
              </a:lnSpc>
              <a:buClr>
                <a:srgbClr val="2CBBC4"/>
              </a:buClr>
              <a:buSzPts val="2800"/>
            </a:pPr>
            <a:r>
              <a:rPr lang="en-US" sz="1600" dirty="0">
                <a:solidFill>
                  <a:srgbClr val="2CBBC4"/>
                </a:solidFill>
                <a:latin typeface="Poppins" pitchFamily="2" charset="77"/>
                <a:ea typeface="Poppins"/>
                <a:cs typeface="Poppins" pitchFamily="2" charset="77"/>
                <a:sym typeface="Poppins"/>
              </a:rPr>
              <a:t>Create a recommendation engine that suggests products which these similar users have rated highly but the target user has not yet rated, ensuring personalized and relevant product recommendations.</a:t>
            </a:r>
            <a:endParaRPr lang="en-US" sz="1600" i="0" u="none" strike="noStrike" cap="none" dirty="0">
              <a:solidFill>
                <a:srgbClr val="2CBBC4"/>
              </a:solidFill>
              <a:latin typeface="Poppins" pitchFamily="2" charset="77"/>
              <a:ea typeface="Poppins"/>
              <a:cs typeface="Poppins" pitchFamily="2" charset="77"/>
              <a:sym typeface="Poppins"/>
            </a:endParaRPr>
          </a:p>
        </p:txBody>
      </p:sp>
      <p:pic>
        <p:nvPicPr>
          <p:cNvPr id="12" name="Picture 11" descr="Logos and Identity Elements | UChicago Creative 2023">
            <a:extLst>
              <a:ext uri="{FF2B5EF4-FFF2-40B4-BE49-F238E27FC236}">
                <a16:creationId xmlns:a16="http://schemas.microsoft.com/office/drawing/2014/main" id="{8BD2D50D-FFF7-F76D-5EDD-A20F41F18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EXPLORATORY DATA ANALYSIS (EDA)</a:t>
            </a:r>
          </a:p>
        </p:txBody>
      </p:sp>
      <p:cxnSp>
        <p:nvCxnSpPr>
          <p:cNvPr id="16" name="Straight Connector 15">
            <a:extLst>
              <a:ext uri="{FF2B5EF4-FFF2-40B4-BE49-F238E27FC236}">
                <a16:creationId xmlns:a16="http://schemas.microsoft.com/office/drawing/2014/main" id="{7B0E52E4-B7D3-5E40-1A81-08272F0F44A8}"/>
              </a:ext>
            </a:extLst>
          </p:cNvPr>
          <p:cNvCxnSpPr/>
          <p:nvPr/>
        </p:nvCxnSpPr>
        <p:spPr>
          <a:xfrm>
            <a:off x="0" y="615885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7" name="Diagram 16">
            <a:extLst>
              <a:ext uri="{FF2B5EF4-FFF2-40B4-BE49-F238E27FC236}">
                <a16:creationId xmlns:a16="http://schemas.microsoft.com/office/drawing/2014/main" id="{01577CB6-8EEF-C60F-11B9-B9FD5C8A7FCC}"/>
              </a:ext>
            </a:extLst>
          </p:cNvPr>
          <p:cNvGraphicFramePr/>
          <p:nvPr>
            <p:extLst>
              <p:ext uri="{D42A27DB-BD31-4B8C-83A1-F6EECF244321}">
                <p14:modId xmlns:p14="http://schemas.microsoft.com/office/powerpoint/2010/main" val="3901956521"/>
              </p:ext>
            </p:extLst>
          </p:nvPr>
        </p:nvGraphicFramePr>
        <p:xfrm>
          <a:off x="85156" y="1473615"/>
          <a:ext cx="6458564" cy="4673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Rounded Rectangle 17">
            <a:extLst>
              <a:ext uri="{FF2B5EF4-FFF2-40B4-BE49-F238E27FC236}">
                <a16:creationId xmlns:a16="http://schemas.microsoft.com/office/drawing/2014/main" id="{F62D1087-A95C-C818-AF8B-4D4A559A18A7}"/>
              </a:ext>
            </a:extLst>
          </p:cNvPr>
          <p:cNvSpPr/>
          <p:nvPr/>
        </p:nvSpPr>
        <p:spPr>
          <a:xfrm>
            <a:off x="7002272" y="4045249"/>
            <a:ext cx="3988651" cy="391024"/>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spc="300">
                <a:solidFill>
                  <a:schemeClr val="tx1"/>
                </a:solidFill>
                <a:effectLst/>
                <a:latin typeface="Poppins" pitchFamily="2" charset="77"/>
                <a:cs typeface="Poppins" pitchFamily="2" charset="77"/>
              </a:rPr>
              <a:t>QUALITY CONCERNS</a:t>
            </a:r>
          </a:p>
        </p:txBody>
      </p:sp>
      <p:cxnSp>
        <p:nvCxnSpPr>
          <p:cNvPr id="19" name="Straight Connector 18">
            <a:extLst>
              <a:ext uri="{FF2B5EF4-FFF2-40B4-BE49-F238E27FC236}">
                <a16:creationId xmlns:a16="http://schemas.microsoft.com/office/drawing/2014/main" id="{6632C699-2039-7B1E-DC0B-8705466042AB}"/>
              </a:ext>
            </a:extLst>
          </p:cNvPr>
          <p:cNvCxnSpPr>
            <a:cxnSpLocks/>
          </p:cNvCxnSpPr>
          <p:nvPr/>
        </p:nvCxnSpPr>
        <p:spPr>
          <a:xfrm>
            <a:off x="7787679" y="4374963"/>
            <a:ext cx="2492992"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7965496-7077-031C-4444-3AA4F9B86F62}"/>
              </a:ext>
            </a:extLst>
          </p:cNvPr>
          <p:cNvSpPr/>
          <p:nvPr/>
        </p:nvSpPr>
        <p:spPr>
          <a:xfrm>
            <a:off x="6639445" y="2142290"/>
            <a:ext cx="4719777" cy="150080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91CD3A06-ABB9-734A-5A3A-7CE5D5FAA657}"/>
              </a:ext>
            </a:extLst>
          </p:cNvPr>
          <p:cNvSpPr txBox="1">
            <a:spLocks/>
          </p:cNvSpPr>
          <p:nvPr/>
        </p:nvSpPr>
        <p:spPr>
          <a:xfrm>
            <a:off x="6887320" y="2184084"/>
            <a:ext cx="4384675" cy="1406285"/>
          </a:xfrm>
          <a:prstGeom prst="rect">
            <a:avLst/>
          </a:prstGeom>
          <a:noFill/>
          <a:ln>
            <a:noFill/>
          </a:ln>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L="457200" marR="0" lvl="0" indent="-406400" algn="l" rtl="0">
              <a:lnSpc>
                <a:spcPct val="100000"/>
              </a:lnSpc>
              <a:spcBef>
                <a:spcPts val="1000"/>
              </a:spcBef>
              <a:spcAft>
                <a:spcPts val="0"/>
              </a:spcAft>
              <a:buClr>
                <a:schemeClr val="accent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lnSpc>
                <a:spcPct val="150000"/>
              </a:lnSpc>
              <a:spcBef>
                <a:spcPts val="400"/>
              </a:spcBef>
              <a:buSzPct val="150000"/>
              <a:buNone/>
            </a:pPr>
            <a:r>
              <a:rPr lang="en-IN" sz="1050" i="1" kern="0" dirty="0">
                <a:latin typeface="Poppins"/>
                <a:cs typeface="Poppins"/>
              </a:rPr>
              <a:t>The dataset contains over 2 million customer reviews and ratings of beauty-related products sold on Amazon's website, with 2,023,070 rows. There are 1,210,271 unique users and 249,274 unique products, with ratings ranging from 1 to 5. </a:t>
            </a:r>
            <a:endParaRPr lang="en-GB" sz="1050" i="1" kern="0" dirty="0">
              <a:latin typeface="Poppins"/>
              <a:cs typeface="Poppins"/>
            </a:endParaRPr>
          </a:p>
        </p:txBody>
      </p:sp>
      <p:sp>
        <p:nvSpPr>
          <p:cNvPr id="22" name="Rounded Rectangle 21">
            <a:extLst>
              <a:ext uri="{FF2B5EF4-FFF2-40B4-BE49-F238E27FC236}">
                <a16:creationId xmlns:a16="http://schemas.microsoft.com/office/drawing/2014/main" id="{348EBC5A-30B6-3FA6-26E4-31AE054F5570}"/>
              </a:ext>
            </a:extLst>
          </p:cNvPr>
          <p:cNvSpPr/>
          <p:nvPr/>
        </p:nvSpPr>
        <p:spPr>
          <a:xfrm>
            <a:off x="6857114" y="1545456"/>
            <a:ext cx="3988651" cy="391024"/>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spc="300">
                <a:solidFill>
                  <a:schemeClr val="tx1"/>
                </a:solidFill>
                <a:effectLst/>
                <a:latin typeface="Poppins" pitchFamily="2" charset="77"/>
                <a:cs typeface="Poppins" pitchFamily="2" charset="77"/>
              </a:rPr>
              <a:t>DATA DESCRIPTION</a:t>
            </a:r>
          </a:p>
        </p:txBody>
      </p:sp>
      <p:cxnSp>
        <p:nvCxnSpPr>
          <p:cNvPr id="23" name="Straight Connector 22">
            <a:extLst>
              <a:ext uri="{FF2B5EF4-FFF2-40B4-BE49-F238E27FC236}">
                <a16:creationId xmlns:a16="http://schemas.microsoft.com/office/drawing/2014/main" id="{778C2087-F5D6-31F3-3971-0390E92D086F}"/>
              </a:ext>
            </a:extLst>
          </p:cNvPr>
          <p:cNvCxnSpPr>
            <a:cxnSpLocks/>
          </p:cNvCxnSpPr>
          <p:nvPr/>
        </p:nvCxnSpPr>
        <p:spPr>
          <a:xfrm>
            <a:off x="7604943" y="1875170"/>
            <a:ext cx="2492992"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D8565C5E-D5EF-41D7-BA93-3AA4DB2ACD56}"/>
              </a:ext>
            </a:extLst>
          </p:cNvPr>
          <p:cNvSpPr/>
          <p:nvPr/>
        </p:nvSpPr>
        <p:spPr>
          <a:xfrm>
            <a:off x="590172" y="3530730"/>
            <a:ext cx="1753644" cy="514519"/>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spc="300" dirty="0">
                <a:solidFill>
                  <a:schemeClr val="tx1"/>
                </a:solidFill>
                <a:effectLst/>
                <a:latin typeface="Poppins" pitchFamily="2" charset="77"/>
                <a:cs typeface="Poppins" pitchFamily="2" charset="77"/>
              </a:rPr>
              <a:t>DATA</a:t>
            </a:r>
          </a:p>
          <a:p>
            <a:pPr algn="ctr"/>
            <a:r>
              <a:rPr lang="en-US" sz="1400" b="0" i="0" spc="300" dirty="0">
                <a:solidFill>
                  <a:schemeClr val="tx1"/>
                </a:solidFill>
                <a:effectLst/>
                <a:latin typeface="Poppins" pitchFamily="2" charset="77"/>
                <a:cs typeface="Poppins" pitchFamily="2" charset="77"/>
              </a:rPr>
              <a:t>FEATURES</a:t>
            </a:r>
          </a:p>
        </p:txBody>
      </p:sp>
      <p:sp>
        <p:nvSpPr>
          <p:cNvPr id="25" name="Rectangle 24">
            <a:extLst>
              <a:ext uri="{FF2B5EF4-FFF2-40B4-BE49-F238E27FC236}">
                <a16:creationId xmlns:a16="http://schemas.microsoft.com/office/drawing/2014/main" id="{FE14F3C7-0DAC-D2DA-4008-C336B79AE281}"/>
              </a:ext>
            </a:extLst>
          </p:cNvPr>
          <p:cNvSpPr/>
          <p:nvPr/>
        </p:nvSpPr>
        <p:spPr>
          <a:xfrm>
            <a:off x="6704293" y="4548880"/>
            <a:ext cx="4719777" cy="219733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3">
            <a:extLst>
              <a:ext uri="{FF2B5EF4-FFF2-40B4-BE49-F238E27FC236}">
                <a16:creationId xmlns:a16="http://schemas.microsoft.com/office/drawing/2014/main" id="{3B7600B5-B631-9E1C-B82E-2010B575A0DF}"/>
              </a:ext>
            </a:extLst>
          </p:cNvPr>
          <p:cNvSpPr txBox="1">
            <a:spLocks/>
          </p:cNvSpPr>
          <p:nvPr/>
        </p:nvSpPr>
        <p:spPr>
          <a:xfrm>
            <a:off x="6952168" y="4605301"/>
            <a:ext cx="4319827" cy="2140910"/>
          </a:xfrm>
          <a:prstGeom prst="rect">
            <a:avLst/>
          </a:prstGeom>
          <a:noFill/>
          <a:ln>
            <a:noFill/>
          </a:ln>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L="457200" marR="0" lvl="0" indent="-406400" algn="l" rtl="0">
              <a:lnSpc>
                <a:spcPct val="100000"/>
              </a:lnSpc>
              <a:spcBef>
                <a:spcPts val="1000"/>
              </a:spcBef>
              <a:spcAft>
                <a:spcPts val="0"/>
              </a:spcAft>
              <a:buClr>
                <a:schemeClr val="accent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lnSpc>
                <a:spcPct val="150000"/>
              </a:lnSpc>
              <a:spcBef>
                <a:spcPts val="400"/>
              </a:spcBef>
              <a:buSzPct val="150000"/>
              <a:buNone/>
            </a:pPr>
            <a:r>
              <a:rPr lang="en-IN" sz="1000" i="1" kern="0" dirty="0">
                <a:latin typeface="Poppins"/>
                <a:cs typeface="Poppins"/>
              </a:rPr>
              <a:t>Quality concerns include the presence of outliers, as many users consistently give the highest rating (5), indicating potential bias or spammy behaviour. Data sparsity is another issue, with numerous products having very few ratings, challenging reliable conclusions and recommendation performance. Additionally, some users have only rated a few products, providing insufficient data to establish clear preference patterns. Addressing these issues is crucial to ensuring the robustness of the recommendation system.</a:t>
            </a:r>
            <a:endParaRPr lang="en-IN" sz="1000" i="1" kern="0" dirty="0">
              <a:latin typeface="Poppins" pitchFamily="2" charset="77"/>
              <a:cs typeface="Poppins" pitchFamily="2" charset="77"/>
            </a:endParaRPr>
          </a:p>
        </p:txBody>
      </p:sp>
      <p:pic>
        <p:nvPicPr>
          <p:cNvPr id="27" name="Picture 26" descr="Logos and Identity Elements | UChicago Creative 2023">
            <a:extLst>
              <a:ext uri="{FF2B5EF4-FFF2-40B4-BE49-F238E27FC236}">
                <a16:creationId xmlns:a16="http://schemas.microsoft.com/office/drawing/2014/main" id="{6BC52CA3-8A27-FC99-86CF-31A5F1B1EC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24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dissolv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8" grpId="0"/>
      <p:bldP spid="20" grpId="0" animBg="1"/>
      <p:bldP spid="21" grpId="0"/>
      <p:bldP spid="22" grpId="0"/>
      <p:bldP spid="24" grpId="0"/>
      <p:bldP spid="25"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ASSYMPTIONS &amp; HYPOTHESIS</a:t>
            </a:r>
            <a:endParaRPr lang="en-US" sz="2200" dirty="0">
              <a:solidFill>
                <a:schemeClr val="accent6"/>
              </a:solidFill>
              <a:latin typeface="Poppins" pitchFamily="2" charset="77"/>
              <a:cs typeface="Poppins" pitchFamily="2" charset="77"/>
            </a:endParaRPr>
          </a:p>
        </p:txBody>
      </p:sp>
      <p:sp>
        <p:nvSpPr>
          <p:cNvPr id="34" name="Google Shape;1016;p28">
            <a:extLst>
              <a:ext uri="{FF2B5EF4-FFF2-40B4-BE49-F238E27FC236}">
                <a16:creationId xmlns:a16="http://schemas.microsoft.com/office/drawing/2014/main" id="{4B86D7B2-2074-511B-3E57-9AFD587A1FB5}"/>
              </a:ext>
            </a:extLst>
          </p:cNvPr>
          <p:cNvSpPr/>
          <p:nvPr/>
        </p:nvSpPr>
        <p:spPr>
          <a:xfrm>
            <a:off x="749967" y="1887196"/>
            <a:ext cx="4892700" cy="4723669"/>
          </a:xfrm>
          <a:prstGeom prst="roundRect">
            <a:avLst>
              <a:gd name="adj" fmla="val 16667"/>
            </a:avLst>
          </a:prstGeom>
          <a:solidFill>
            <a:schemeClr val="accent6">
              <a:lumMod val="750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Poppins" pitchFamily="2" charset="77"/>
              <a:ea typeface="Arial"/>
              <a:cs typeface="Poppins" pitchFamily="2" charset="77"/>
              <a:sym typeface="Arial"/>
            </a:endParaRPr>
          </a:p>
        </p:txBody>
      </p:sp>
      <p:sp>
        <p:nvSpPr>
          <p:cNvPr id="35" name="Google Shape;1017;p28">
            <a:extLst>
              <a:ext uri="{FF2B5EF4-FFF2-40B4-BE49-F238E27FC236}">
                <a16:creationId xmlns:a16="http://schemas.microsoft.com/office/drawing/2014/main" id="{483A8370-4116-81BC-E92E-FEC28DEAFCE1}"/>
              </a:ext>
            </a:extLst>
          </p:cNvPr>
          <p:cNvSpPr/>
          <p:nvPr/>
        </p:nvSpPr>
        <p:spPr>
          <a:xfrm>
            <a:off x="6527800" y="1887197"/>
            <a:ext cx="4892700" cy="4723668"/>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Poppins" pitchFamily="2" charset="77"/>
              <a:ea typeface="Arial"/>
              <a:cs typeface="Poppins" pitchFamily="2" charset="77"/>
              <a:sym typeface="Arial"/>
            </a:endParaRPr>
          </a:p>
        </p:txBody>
      </p:sp>
      <p:sp>
        <p:nvSpPr>
          <p:cNvPr id="36" name="Google Shape;1020;p28">
            <a:extLst>
              <a:ext uri="{FF2B5EF4-FFF2-40B4-BE49-F238E27FC236}">
                <a16:creationId xmlns:a16="http://schemas.microsoft.com/office/drawing/2014/main" id="{6715939F-79F7-FFD6-6C01-B4836E7E23A9}"/>
              </a:ext>
            </a:extLst>
          </p:cNvPr>
          <p:cNvSpPr txBox="1"/>
          <p:nvPr/>
        </p:nvSpPr>
        <p:spPr>
          <a:xfrm>
            <a:off x="845044" y="2665608"/>
            <a:ext cx="4679100" cy="3831691"/>
          </a:xfrm>
          <a:prstGeom prst="rect">
            <a:avLst/>
          </a:prstGeom>
          <a:noFill/>
          <a:ln>
            <a:noFill/>
          </a:ln>
        </p:spPr>
        <p:txBody>
          <a:bodyPr spcFirstLastPara="1" wrap="square" lIns="121900" tIns="121900" rIns="121900" bIns="121900" anchor="ctr" anchorCtr="0">
            <a:noAutofit/>
          </a:bodyPr>
          <a:lstStyle/>
          <a:p>
            <a:pPr marL="609600" lvl="0" indent="-425450">
              <a:lnSpc>
                <a:spcPct val="150000"/>
              </a:lnSpc>
              <a:buClr>
                <a:srgbClr val="FFFFFF"/>
              </a:buClr>
              <a:buSzPts val="1900"/>
              <a:buFont typeface="Arial"/>
              <a:buChar char="●"/>
            </a:pPr>
            <a:r>
              <a:rPr lang="en-US" sz="1300" dirty="0">
                <a:solidFill>
                  <a:schemeClr val="bg2"/>
                </a:solidFill>
                <a:latin typeface="Poppins" pitchFamily="2" charset="77"/>
                <a:ea typeface="Arial"/>
                <a:cs typeface="Poppins" pitchFamily="2" charset="77"/>
                <a:sym typeface="Arial"/>
              </a:rPr>
              <a:t>Users with similar past ratings will likely have similar future preferences.</a:t>
            </a:r>
          </a:p>
          <a:p>
            <a:pPr marL="1066800" lvl="1" indent="-425450">
              <a:lnSpc>
                <a:spcPct val="150000"/>
              </a:lnSpc>
              <a:buClr>
                <a:srgbClr val="FFFFFF"/>
              </a:buClr>
              <a:buSzPts val="1900"/>
              <a:buFont typeface="Arial"/>
              <a:buChar char="●"/>
            </a:pPr>
            <a:r>
              <a:rPr lang="en-US" sz="1300" dirty="0">
                <a:solidFill>
                  <a:schemeClr val="bg2"/>
                </a:solidFill>
                <a:latin typeface="Poppins" pitchFamily="2" charset="77"/>
                <a:ea typeface="Arial"/>
                <a:cs typeface="Poppins" pitchFamily="2" charset="77"/>
                <a:sym typeface="Arial"/>
              </a:rPr>
              <a:t>By identifying patterns in user ratings, the system can predict future preferences and make relevant recommendations.</a:t>
            </a:r>
          </a:p>
          <a:p>
            <a:pPr marL="609600" indent="-425450">
              <a:lnSpc>
                <a:spcPct val="150000"/>
              </a:lnSpc>
              <a:buClr>
                <a:srgbClr val="FFFFFF"/>
              </a:buClr>
              <a:buSzPts val="1900"/>
              <a:buFont typeface="Arial"/>
              <a:buChar char="●"/>
            </a:pPr>
            <a:r>
              <a:rPr lang="en-US" sz="1300" dirty="0">
                <a:solidFill>
                  <a:schemeClr val="bg2"/>
                </a:solidFill>
                <a:latin typeface="Poppins" pitchFamily="2" charset="77"/>
                <a:ea typeface="Arial"/>
                <a:cs typeface="Poppins" pitchFamily="2" charset="77"/>
                <a:sym typeface="Arial"/>
              </a:rPr>
              <a:t>Normalizing ratings can help mitigate biases where some users rate consistently higher or lower than others.</a:t>
            </a:r>
          </a:p>
          <a:p>
            <a:pPr marL="1066800" lvl="1" indent="-425450">
              <a:lnSpc>
                <a:spcPct val="150000"/>
              </a:lnSpc>
              <a:buClr>
                <a:srgbClr val="FFFFFF"/>
              </a:buClr>
              <a:buSzPts val="1900"/>
              <a:buFont typeface="Arial"/>
              <a:buChar char="●"/>
            </a:pPr>
            <a:r>
              <a:rPr lang="en-US" sz="1300" dirty="0">
                <a:solidFill>
                  <a:schemeClr val="bg2"/>
                </a:solidFill>
                <a:latin typeface="Poppins" pitchFamily="2" charset="77"/>
                <a:ea typeface="Arial"/>
                <a:cs typeface="Poppins" pitchFamily="2" charset="77"/>
                <a:sym typeface="Arial"/>
              </a:rPr>
              <a:t>Adjusting ratings to a common scale allows for fairer comparison between users and more accurate similarity calculations.</a:t>
            </a:r>
            <a:endParaRPr sz="1300" b="0" i="0" u="none" strike="noStrike" cap="none" dirty="0">
              <a:solidFill>
                <a:schemeClr val="bg2"/>
              </a:solidFill>
              <a:latin typeface="Poppins" pitchFamily="2" charset="77"/>
              <a:ea typeface="Arial"/>
              <a:cs typeface="Poppins" pitchFamily="2" charset="77"/>
              <a:sym typeface="Arial"/>
            </a:endParaRPr>
          </a:p>
        </p:txBody>
      </p:sp>
      <p:sp>
        <p:nvSpPr>
          <p:cNvPr id="37" name="Google Shape;1021;p28">
            <a:extLst>
              <a:ext uri="{FF2B5EF4-FFF2-40B4-BE49-F238E27FC236}">
                <a16:creationId xmlns:a16="http://schemas.microsoft.com/office/drawing/2014/main" id="{221BC9D0-182C-B88A-AF79-D36AA9ADFBF5}"/>
              </a:ext>
            </a:extLst>
          </p:cNvPr>
          <p:cNvSpPr txBox="1"/>
          <p:nvPr/>
        </p:nvSpPr>
        <p:spPr>
          <a:xfrm>
            <a:off x="6569471" y="3429676"/>
            <a:ext cx="4679100" cy="2588700"/>
          </a:xfrm>
          <a:prstGeom prst="rect">
            <a:avLst/>
          </a:prstGeom>
          <a:noFill/>
          <a:ln>
            <a:noFill/>
          </a:ln>
        </p:spPr>
        <p:txBody>
          <a:bodyPr spcFirstLastPara="1" wrap="square" lIns="121900" tIns="121900" rIns="121900" bIns="121900" anchor="ctr" anchorCtr="0">
            <a:noAutofit/>
          </a:bodyPr>
          <a:lstStyle/>
          <a:p>
            <a:pPr marL="609600" lvl="0" indent="-425450">
              <a:lnSpc>
                <a:spcPct val="150000"/>
              </a:lnSpc>
              <a:buClr>
                <a:schemeClr val="bg1"/>
              </a:buClr>
              <a:buSzPts val="1900"/>
              <a:buFont typeface="Arial"/>
              <a:buChar char="●"/>
            </a:pPr>
            <a:r>
              <a:rPr lang="en-US" sz="1300" dirty="0">
                <a:solidFill>
                  <a:schemeClr val="bg1"/>
                </a:solidFill>
                <a:latin typeface="Poppins" pitchFamily="2" charset="77"/>
                <a:ea typeface="Arial"/>
                <a:cs typeface="Poppins" pitchFamily="2" charset="77"/>
                <a:sym typeface="Arial"/>
              </a:rPr>
              <a:t>The ratings given by users have enough variability to find meaningful similarities between users.</a:t>
            </a:r>
          </a:p>
          <a:p>
            <a:pPr marL="1066800" lvl="1" indent="-425450">
              <a:lnSpc>
                <a:spcPct val="150000"/>
              </a:lnSpc>
              <a:buClr>
                <a:schemeClr val="bg1"/>
              </a:buClr>
              <a:buSzPts val="1900"/>
              <a:buFont typeface="Arial"/>
              <a:buChar char="●"/>
            </a:pPr>
            <a:r>
              <a:rPr lang="en-US" sz="1300" dirty="0">
                <a:solidFill>
                  <a:schemeClr val="bg1"/>
                </a:solidFill>
                <a:latin typeface="Poppins" pitchFamily="2" charset="77"/>
                <a:ea typeface="Arial"/>
                <a:cs typeface="Poppins" pitchFamily="2" charset="77"/>
                <a:sym typeface="Arial"/>
              </a:rPr>
              <a:t>Range of ratings ensures that the similarity measures capture significant differences in user preferences, leading to accurate recommendations.</a:t>
            </a:r>
          </a:p>
          <a:p>
            <a:pPr marL="609600" indent="-425450">
              <a:lnSpc>
                <a:spcPct val="150000"/>
              </a:lnSpc>
              <a:buClr>
                <a:schemeClr val="bg1"/>
              </a:buClr>
              <a:buSzPts val="1900"/>
              <a:buFont typeface="Arial"/>
              <a:buChar char="●"/>
            </a:pPr>
            <a:r>
              <a:rPr lang="en-US" sz="1300" dirty="0">
                <a:solidFill>
                  <a:schemeClr val="bg1"/>
                </a:solidFill>
                <a:latin typeface="Poppins" pitchFamily="2" charset="77"/>
                <a:ea typeface="Arial"/>
                <a:cs typeface="Poppins" pitchFamily="2" charset="77"/>
                <a:sym typeface="Arial"/>
              </a:rPr>
              <a:t>Popular products are likely to provide more reliable recommendations than less popular products.</a:t>
            </a:r>
          </a:p>
          <a:p>
            <a:pPr marL="1066800" lvl="1" indent="-425450">
              <a:lnSpc>
                <a:spcPct val="150000"/>
              </a:lnSpc>
              <a:buClr>
                <a:schemeClr val="bg1"/>
              </a:buClr>
              <a:buSzPts val="1900"/>
              <a:buFont typeface="Arial"/>
              <a:buChar char="●"/>
            </a:pPr>
            <a:r>
              <a:rPr lang="en-US" sz="1300" dirty="0">
                <a:solidFill>
                  <a:schemeClr val="bg1"/>
                </a:solidFill>
                <a:latin typeface="Poppins" pitchFamily="2" charset="77"/>
                <a:ea typeface="Arial"/>
                <a:cs typeface="Poppins" pitchFamily="2" charset="77"/>
                <a:sym typeface="Arial"/>
              </a:rPr>
              <a:t>Products with a higher number of ratings have more robust data, making them better candidates for reliable recommendations</a:t>
            </a:r>
          </a:p>
        </p:txBody>
      </p:sp>
      <p:sp>
        <p:nvSpPr>
          <p:cNvPr id="38" name="Rounded Rectangle 37">
            <a:extLst>
              <a:ext uri="{FF2B5EF4-FFF2-40B4-BE49-F238E27FC236}">
                <a16:creationId xmlns:a16="http://schemas.microsoft.com/office/drawing/2014/main" id="{E7529D57-29BF-B276-EA37-9D7061672FED}"/>
              </a:ext>
            </a:extLst>
          </p:cNvPr>
          <p:cNvSpPr/>
          <p:nvPr/>
        </p:nvSpPr>
        <p:spPr>
          <a:xfrm>
            <a:off x="837634" y="1878129"/>
            <a:ext cx="4693920" cy="638358"/>
          </a:xfrm>
          <a:prstGeom prst="roundRect">
            <a:avLst>
              <a:gd name="adj" fmla="val 50000"/>
            </a:avLst>
          </a:prstGeom>
          <a:solidFill>
            <a:schemeClr val="bg1"/>
          </a:solidFill>
        </p:spPr>
        <p:txBody>
          <a:bodyPr rtlCol="0" anchor="ctr"/>
          <a:lstStyle/>
          <a:p>
            <a:pPr algn="l" defTabSz="609630"/>
            <a:endParaRPr lang="en-US" sz="1200">
              <a:noFill/>
              <a:latin typeface="Calibri"/>
            </a:endParaRPr>
          </a:p>
        </p:txBody>
      </p:sp>
      <p:sp>
        <p:nvSpPr>
          <p:cNvPr id="39" name="Google Shape;1018;p28">
            <a:extLst>
              <a:ext uri="{FF2B5EF4-FFF2-40B4-BE49-F238E27FC236}">
                <a16:creationId xmlns:a16="http://schemas.microsoft.com/office/drawing/2014/main" id="{05329731-C231-8307-1267-837DA39A3466}"/>
              </a:ext>
            </a:extLst>
          </p:cNvPr>
          <p:cNvSpPr txBox="1"/>
          <p:nvPr/>
        </p:nvSpPr>
        <p:spPr>
          <a:xfrm>
            <a:off x="771500" y="1946120"/>
            <a:ext cx="5023296" cy="75318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i="0" u="none" strike="noStrike" cap="none" spc="600" dirty="0">
                <a:solidFill>
                  <a:schemeClr val="tx2"/>
                </a:solidFill>
                <a:latin typeface="Poppins" pitchFamily="2" charset="77"/>
                <a:ea typeface="Arial"/>
                <a:cs typeface="Poppins" pitchFamily="2" charset="77"/>
                <a:sym typeface="Arial"/>
              </a:rPr>
              <a:t>ASSUMPTIONS</a:t>
            </a:r>
          </a:p>
        </p:txBody>
      </p:sp>
      <p:sp>
        <p:nvSpPr>
          <p:cNvPr id="40" name="Rounded Rectangle 39">
            <a:extLst>
              <a:ext uri="{FF2B5EF4-FFF2-40B4-BE49-F238E27FC236}">
                <a16:creationId xmlns:a16="http://schemas.microsoft.com/office/drawing/2014/main" id="{1A6E87F6-0041-9B15-A53D-559419981E7F}"/>
              </a:ext>
            </a:extLst>
          </p:cNvPr>
          <p:cNvSpPr/>
          <p:nvPr/>
        </p:nvSpPr>
        <p:spPr>
          <a:xfrm>
            <a:off x="6615469" y="1836036"/>
            <a:ext cx="4693920" cy="638358"/>
          </a:xfrm>
          <a:prstGeom prst="roundRect">
            <a:avLst>
              <a:gd name="adj" fmla="val 50000"/>
            </a:avLst>
          </a:prstGeom>
          <a:solidFill>
            <a:schemeClr val="bg1"/>
          </a:solidFill>
        </p:spPr>
        <p:txBody>
          <a:bodyPr rtlCol="0" anchor="ctr"/>
          <a:lstStyle/>
          <a:p>
            <a:pPr algn="l" defTabSz="609630"/>
            <a:endParaRPr lang="en-US" sz="1200">
              <a:noFill/>
              <a:latin typeface="Calibri"/>
            </a:endParaRPr>
          </a:p>
        </p:txBody>
      </p:sp>
      <p:sp>
        <p:nvSpPr>
          <p:cNvPr id="41" name="Google Shape;1018;p28">
            <a:extLst>
              <a:ext uri="{FF2B5EF4-FFF2-40B4-BE49-F238E27FC236}">
                <a16:creationId xmlns:a16="http://schemas.microsoft.com/office/drawing/2014/main" id="{4CDDC0B3-D9ED-9DBB-90F0-50E169E95E96}"/>
              </a:ext>
            </a:extLst>
          </p:cNvPr>
          <p:cNvSpPr txBox="1"/>
          <p:nvPr/>
        </p:nvSpPr>
        <p:spPr>
          <a:xfrm>
            <a:off x="6549335" y="1904027"/>
            <a:ext cx="5023296" cy="75318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i="0" u="none" strike="noStrike" cap="none" spc="600" dirty="0">
                <a:solidFill>
                  <a:schemeClr val="tx2"/>
                </a:solidFill>
                <a:latin typeface="Poppins" pitchFamily="2" charset="77"/>
                <a:ea typeface="Arial"/>
                <a:cs typeface="Poppins" pitchFamily="2" charset="77"/>
                <a:sym typeface="Arial"/>
              </a:rPr>
              <a:t>HYPOTHESIS</a:t>
            </a:r>
          </a:p>
        </p:txBody>
      </p:sp>
      <p:pic>
        <p:nvPicPr>
          <p:cNvPr id="43" name="Picture 42" descr="Logos and Identity Elements | UChicago Creative 2023">
            <a:extLst>
              <a:ext uri="{FF2B5EF4-FFF2-40B4-BE49-F238E27FC236}">
                <a16:creationId xmlns:a16="http://schemas.microsoft.com/office/drawing/2014/main" id="{F8CD91FD-7469-0CD1-BAD8-BAC898FBE2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dissolve">
                                      <p:cBhvr>
                                        <p:cTn id="18" dur="500"/>
                                        <p:tgtEl>
                                          <p:spTgt spid="3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dissolve">
                                      <p:cBhvr>
                                        <p:cTn id="21" dur="500"/>
                                        <p:tgtEl>
                                          <p:spTgt spid="3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dissolve">
                                      <p:cBhvr>
                                        <p:cTn id="24" dur="500"/>
                                        <p:tgtEl>
                                          <p:spTgt spid="4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9" grpId="0"/>
      <p:bldP spid="40" grpId="0" animBg="1"/>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EXPLORATORY DATA ANALYSIS (EDA)</a:t>
            </a:r>
          </a:p>
        </p:txBody>
      </p:sp>
      <p:grpSp>
        <p:nvGrpSpPr>
          <p:cNvPr id="57" name="Google Shape;925;p23">
            <a:extLst>
              <a:ext uri="{FF2B5EF4-FFF2-40B4-BE49-F238E27FC236}">
                <a16:creationId xmlns:a16="http://schemas.microsoft.com/office/drawing/2014/main" id="{7E2F0C6D-21A7-A7AE-F3B1-E6E33164D8C6}"/>
              </a:ext>
            </a:extLst>
          </p:cNvPr>
          <p:cNvGrpSpPr/>
          <p:nvPr/>
        </p:nvGrpSpPr>
        <p:grpSpPr>
          <a:xfrm>
            <a:off x="953788" y="1443898"/>
            <a:ext cx="2140497" cy="605694"/>
            <a:chOff x="200030" y="206269"/>
            <a:chExt cx="2140497" cy="605694"/>
          </a:xfrm>
        </p:grpSpPr>
        <p:sp>
          <p:nvSpPr>
            <p:cNvPr id="58" name="Google Shape;926;p23">
              <a:extLst>
                <a:ext uri="{FF2B5EF4-FFF2-40B4-BE49-F238E27FC236}">
                  <a16:creationId xmlns:a16="http://schemas.microsoft.com/office/drawing/2014/main" id="{EFFEE101-7AA1-73ED-DD9B-54442F577EF7}"/>
                </a:ext>
              </a:extLst>
            </p:cNvPr>
            <p:cNvSpPr txBox="1"/>
            <p:nvPr/>
          </p:nvSpPr>
          <p:spPr>
            <a:xfrm>
              <a:off x="200030" y="206269"/>
              <a:ext cx="2140497"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RATINGS DISTRIBUTIONS</a:t>
              </a:r>
              <a:endParaRPr lang="en-US" dirty="0">
                <a:solidFill>
                  <a:srgbClr val="00336C"/>
                </a:solidFill>
              </a:endParaRPr>
            </a:p>
          </p:txBody>
        </p:sp>
        <p:cxnSp>
          <p:nvCxnSpPr>
            <p:cNvPr id="59" name="Google Shape;927;p23">
              <a:extLst>
                <a:ext uri="{FF2B5EF4-FFF2-40B4-BE49-F238E27FC236}">
                  <a16:creationId xmlns:a16="http://schemas.microsoft.com/office/drawing/2014/main" id="{A639722C-B77F-EC49-EBF0-59170872C68C}"/>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pic>
        <p:nvPicPr>
          <p:cNvPr id="7172" name="Picture 4">
            <a:extLst>
              <a:ext uri="{FF2B5EF4-FFF2-40B4-BE49-F238E27FC236}">
                <a16:creationId xmlns:a16="http://schemas.microsoft.com/office/drawing/2014/main" id="{C653951B-820F-DDAA-81A2-B9E03CAC3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397" y="2210548"/>
            <a:ext cx="3671570" cy="2410880"/>
          </a:xfrm>
          <a:prstGeom prst="rect">
            <a:avLst/>
          </a:prstGeom>
          <a:noFill/>
          <a:extLst>
            <a:ext uri="{909E8E84-426E-40DD-AFC4-6F175D3DCCD1}">
              <a14:hiddenFill xmlns:a14="http://schemas.microsoft.com/office/drawing/2010/main">
                <a:solidFill>
                  <a:srgbClr val="FFFFFF"/>
                </a:solidFill>
              </a14:hiddenFill>
            </a:ext>
          </a:extLst>
        </p:spPr>
      </p:pic>
      <p:sp>
        <p:nvSpPr>
          <p:cNvPr id="60" name="Google Shape;1706;p54">
            <a:extLst>
              <a:ext uri="{FF2B5EF4-FFF2-40B4-BE49-F238E27FC236}">
                <a16:creationId xmlns:a16="http://schemas.microsoft.com/office/drawing/2014/main" id="{5623AF26-A963-3175-6491-AC7D0787198E}"/>
              </a:ext>
            </a:extLst>
          </p:cNvPr>
          <p:cNvSpPr/>
          <p:nvPr/>
        </p:nvSpPr>
        <p:spPr>
          <a:xfrm>
            <a:off x="280925" y="4621428"/>
            <a:ext cx="3387365" cy="1592703"/>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b="0" i="0" u="none" strike="noStrike" cap="none" dirty="0">
                <a:solidFill>
                  <a:srgbClr val="3F3F3F"/>
                </a:solidFill>
                <a:latin typeface="Roboto Light"/>
                <a:ea typeface="Roboto Light"/>
                <a:cs typeface="Roboto Light"/>
                <a:sym typeface="Roboto Light"/>
              </a:rPr>
              <a:t>The distribution of ratings is skewed towards higher ratings, with the majority being 4.5 and above, indicating a potential positive bias that could affect the reliability of the recommendation system.</a:t>
            </a:r>
            <a:endParaRPr sz="1300" dirty="0"/>
          </a:p>
        </p:txBody>
      </p:sp>
      <p:grpSp>
        <p:nvGrpSpPr>
          <p:cNvPr id="63" name="Google Shape;925;p23">
            <a:extLst>
              <a:ext uri="{FF2B5EF4-FFF2-40B4-BE49-F238E27FC236}">
                <a16:creationId xmlns:a16="http://schemas.microsoft.com/office/drawing/2014/main" id="{2CE6A668-CB86-7C9D-C868-931C6E3B5254}"/>
              </a:ext>
            </a:extLst>
          </p:cNvPr>
          <p:cNvGrpSpPr/>
          <p:nvPr/>
        </p:nvGrpSpPr>
        <p:grpSpPr>
          <a:xfrm>
            <a:off x="4862642" y="1443898"/>
            <a:ext cx="2140497" cy="605694"/>
            <a:chOff x="200030" y="206269"/>
            <a:chExt cx="2140497" cy="605694"/>
          </a:xfrm>
        </p:grpSpPr>
        <p:sp>
          <p:nvSpPr>
            <p:cNvPr id="7168" name="Google Shape;926;p23">
              <a:extLst>
                <a:ext uri="{FF2B5EF4-FFF2-40B4-BE49-F238E27FC236}">
                  <a16:creationId xmlns:a16="http://schemas.microsoft.com/office/drawing/2014/main" id="{C59AA733-DDA3-48B5-44F1-18E29C5ADA23}"/>
                </a:ext>
              </a:extLst>
            </p:cNvPr>
            <p:cNvSpPr txBox="1"/>
            <p:nvPr/>
          </p:nvSpPr>
          <p:spPr>
            <a:xfrm>
              <a:off x="200030" y="206269"/>
              <a:ext cx="2140497"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TOP 5 USER </a:t>
              </a:r>
            </a:p>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TOTAL RATING</a:t>
              </a:r>
              <a:endParaRPr lang="en-US" dirty="0">
                <a:solidFill>
                  <a:srgbClr val="00336C"/>
                </a:solidFill>
              </a:endParaRPr>
            </a:p>
          </p:txBody>
        </p:sp>
        <p:cxnSp>
          <p:nvCxnSpPr>
            <p:cNvPr id="7169" name="Google Shape;927;p23">
              <a:extLst>
                <a:ext uri="{FF2B5EF4-FFF2-40B4-BE49-F238E27FC236}">
                  <a16:creationId xmlns:a16="http://schemas.microsoft.com/office/drawing/2014/main" id="{1FFFFF5B-A041-BF6F-D6CB-74DD0761A55C}"/>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sp>
        <p:nvSpPr>
          <p:cNvPr id="7173" name="Google Shape;1706;p54">
            <a:extLst>
              <a:ext uri="{FF2B5EF4-FFF2-40B4-BE49-F238E27FC236}">
                <a16:creationId xmlns:a16="http://schemas.microsoft.com/office/drawing/2014/main" id="{0B82A7C7-690C-84C3-318C-ADABF78734BA}"/>
              </a:ext>
            </a:extLst>
          </p:cNvPr>
          <p:cNvSpPr/>
          <p:nvPr/>
        </p:nvSpPr>
        <p:spPr>
          <a:xfrm>
            <a:off x="4189779" y="4621428"/>
            <a:ext cx="3387365" cy="992539"/>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b="0" i="0" u="none" strike="noStrike" cap="none" dirty="0">
                <a:solidFill>
                  <a:srgbClr val="3F3F3F"/>
                </a:solidFill>
                <a:latin typeface="Roboto Light"/>
                <a:ea typeface="Roboto Light"/>
                <a:cs typeface="Roboto Light"/>
                <a:sym typeface="Roboto Light"/>
              </a:rPr>
              <a:t>The top 5 most active users have provided between 276 and 389 ratings each, significantly influencing the dataset.</a:t>
            </a:r>
            <a:endParaRPr lang="en-US" sz="1300" dirty="0"/>
          </a:p>
        </p:txBody>
      </p:sp>
      <p:pic>
        <p:nvPicPr>
          <p:cNvPr id="7174" name="Picture 6">
            <a:extLst>
              <a:ext uri="{FF2B5EF4-FFF2-40B4-BE49-F238E27FC236}">
                <a16:creationId xmlns:a16="http://schemas.microsoft.com/office/drawing/2014/main" id="{EBC0E9BD-3238-6BD2-E344-A88A3D58F7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495" y="2236572"/>
            <a:ext cx="4057993" cy="242101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F592B1D7-6987-044B-6F52-3E3DC600B3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8064" y="2236572"/>
            <a:ext cx="4000539" cy="2186232"/>
          </a:xfrm>
          <a:prstGeom prst="rect">
            <a:avLst/>
          </a:prstGeom>
          <a:noFill/>
          <a:extLst>
            <a:ext uri="{909E8E84-426E-40DD-AFC4-6F175D3DCCD1}">
              <a14:hiddenFill xmlns:a14="http://schemas.microsoft.com/office/drawing/2010/main">
                <a:solidFill>
                  <a:srgbClr val="FFFFFF"/>
                </a:solidFill>
              </a14:hiddenFill>
            </a:ext>
          </a:extLst>
        </p:spPr>
      </p:pic>
      <p:grpSp>
        <p:nvGrpSpPr>
          <p:cNvPr id="7175" name="Google Shape;925;p23">
            <a:extLst>
              <a:ext uri="{FF2B5EF4-FFF2-40B4-BE49-F238E27FC236}">
                <a16:creationId xmlns:a16="http://schemas.microsoft.com/office/drawing/2014/main" id="{586B37D4-3B91-1904-BE08-B658AC3615B4}"/>
              </a:ext>
            </a:extLst>
          </p:cNvPr>
          <p:cNvGrpSpPr/>
          <p:nvPr/>
        </p:nvGrpSpPr>
        <p:grpSpPr>
          <a:xfrm>
            <a:off x="8978084" y="1460905"/>
            <a:ext cx="2140497" cy="605694"/>
            <a:chOff x="200030" y="206269"/>
            <a:chExt cx="2140497" cy="605694"/>
          </a:xfrm>
        </p:grpSpPr>
        <p:sp>
          <p:nvSpPr>
            <p:cNvPr id="7177" name="Google Shape;926;p23">
              <a:extLst>
                <a:ext uri="{FF2B5EF4-FFF2-40B4-BE49-F238E27FC236}">
                  <a16:creationId xmlns:a16="http://schemas.microsoft.com/office/drawing/2014/main" id="{CC31ACF2-B3B4-75E7-C6F6-15784D7B484B}"/>
                </a:ext>
              </a:extLst>
            </p:cNvPr>
            <p:cNvSpPr txBox="1"/>
            <p:nvPr/>
          </p:nvSpPr>
          <p:spPr>
            <a:xfrm>
              <a:off x="200030" y="206269"/>
              <a:ext cx="2140497"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TOP 5 USER </a:t>
              </a:r>
            </a:p>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RATING BEHAVIOR</a:t>
              </a:r>
              <a:endParaRPr lang="en-US" dirty="0">
                <a:solidFill>
                  <a:srgbClr val="00336C"/>
                </a:solidFill>
              </a:endParaRPr>
            </a:p>
          </p:txBody>
        </p:sp>
        <p:cxnSp>
          <p:nvCxnSpPr>
            <p:cNvPr id="7178" name="Google Shape;927;p23">
              <a:extLst>
                <a:ext uri="{FF2B5EF4-FFF2-40B4-BE49-F238E27FC236}">
                  <a16:creationId xmlns:a16="http://schemas.microsoft.com/office/drawing/2014/main" id="{B0A64717-6D43-AC80-7C9F-1028D3832E9B}"/>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sp>
        <p:nvSpPr>
          <p:cNvPr id="7179" name="Google Shape;1706;p54">
            <a:extLst>
              <a:ext uri="{FF2B5EF4-FFF2-40B4-BE49-F238E27FC236}">
                <a16:creationId xmlns:a16="http://schemas.microsoft.com/office/drawing/2014/main" id="{BE529351-3CBF-BF7F-EB2B-3FA7A71A587A}"/>
              </a:ext>
            </a:extLst>
          </p:cNvPr>
          <p:cNvSpPr/>
          <p:nvPr/>
        </p:nvSpPr>
        <p:spPr>
          <a:xfrm>
            <a:off x="8661238" y="4599272"/>
            <a:ext cx="3387365" cy="2192868"/>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b="0" i="0" u="none" strike="noStrike" cap="none" dirty="0">
                <a:solidFill>
                  <a:srgbClr val="3F3F3F"/>
                </a:solidFill>
                <a:latin typeface="Roboto Light"/>
                <a:ea typeface="Roboto Light"/>
                <a:cs typeface="Roboto Light"/>
                <a:sym typeface="Roboto Light"/>
              </a:rPr>
              <a:t>The distribution of ratings for the top 5 most frequently rated products shows that each product predominantly received a single rating value. This indicates a lack of variability in the ratings for these products, suggesting that users generally agree on the quality of these items.</a:t>
            </a:r>
            <a:endParaRPr lang="en-US" sz="1300" dirty="0"/>
          </a:p>
        </p:txBody>
      </p:sp>
      <p:pic>
        <p:nvPicPr>
          <p:cNvPr id="7180" name="Picture 7179" descr="Logos and Identity Elements | UChicago Creative 2023">
            <a:extLst>
              <a:ext uri="{FF2B5EF4-FFF2-40B4-BE49-F238E27FC236}">
                <a16:creationId xmlns:a16="http://schemas.microsoft.com/office/drawing/2014/main" id="{6F80AE43-F9D5-A044-D323-BE2AB3E059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40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randombar(horizont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dissolve">
                                      <p:cBhvr>
                                        <p:cTn id="12" dur="500"/>
                                        <p:tgtEl>
                                          <p:spTgt spid="717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dissolv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randombar(horizontal)">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174"/>
                                        </p:tgtEl>
                                        <p:attrNameLst>
                                          <p:attrName>style.visibility</p:attrName>
                                        </p:attrNameLst>
                                      </p:cBhvr>
                                      <p:to>
                                        <p:strVal val="visible"/>
                                      </p:to>
                                    </p:set>
                                    <p:animEffect transition="in" filter="dissolve">
                                      <p:cBhvr>
                                        <p:cTn id="27" dur="500"/>
                                        <p:tgtEl>
                                          <p:spTgt spid="717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173"/>
                                        </p:tgtEl>
                                        <p:attrNameLst>
                                          <p:attrName>style.visibility</p:attrName>
                                        </p:attrNameLst>
                                      </p:cBhvr>
                                      <p:to>
                                        <p:strVal val="visible"/>
                                      </p:to>
                                    </p:set>
                                    <p:animEffect transition="in" filter="dissolve">
                                      <p:cBhvr>
                                        <p:cTn id="32" dur="500"/>
                                        <p:tgtEl>
                                          <p:spTgt spid="717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175"/>
                                        </p:tgtEl>
                                        <p:attrNameLst>
                                          <p:attrName>style.visibility</p:attrName>
                                        </p:attrNameLst>
                                      </p:cBhvr>
                                      <p:to>
                                        <p:strVal val="visible"/>
                                      </p:to>
                                    </p:set>
                                    <p:animEffect transition="in" filter="randombar(horizontal)">
                                      <p:cBhvr>
                                        <p:cTn id="37" dur="500"/>
                                        <p:tgtEl>
                                          <p:spTgt spid="717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7176"/>
                                        </p:tgtEl>
                                        <p:attrNameLst>
                                          <p:attrName>style.visibility</p:attrName>
                                        </p:attrNameLst>
                                      </p:cBhvr>
                                      <p:to>
                                        <p:strVal val="visible"/>
                                      </p:to>
                                    </p:set>
                                    <p:animEffect transition="in" filter="dissolve">
                                      <p:cBhvr>
                                        <p:cTn id="42" dur="500"/>
                                        <p:tgtEl>
                                          <p:spTgt spid="717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179"/>
                                        </p:tgtEl>
                                        <p:attrNameLst>
                                          <p:attrName>style.visibility</p:attrName>
                                        </p:attrNameLst>
                                      </p:cBhvr>
                                      <p:to>
                                        <p:strVal val="visible"/>
                                      </p:to>
                                    </p:set>
                                    <p:animEffect transition="in" filter="dissolve">
                                      <p:cBhvr>
                                        <p:cTn id="47" dur="5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173" grpId="0"/>
      <p:bldP spid="717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EXPLORATORY DATA ANALYSIS (EDA)</a:t>
            </a:r>
          </a:p>
        </p:txBody>
      </p:sp>
      <p:grpSp>
        <p:nvGrpSpPr>
          <p:cNvPr id="3" name="Google Shape;925;p23">
            <a:extLst>
              <a:ext uri="{FF2B5EF4-FFF2-40B4-BE49-F238E27FC236}">
                <a16:creationId xmlns:a16="http://schemas.microsoft.com/office/drawing/2014/main" id="{A9C24B35-AAAA-6113-F721-303BC2AA2FC2}"/>
              </a:ext>
            </a:extLst>
          </p:cNvPr>
          <p:cNvGrpSpPr/>
          <p:nvPr/>
        </p:nvGrpSpPr>
        <p:grpSpPr>
          <a:xfrm>
            <a:off x="1897453" y="1516835"/>
            <a:ext cx="2140497" cy="605694"/>
            <a:chOff x="200030" y="206269"/>
            <a:chExt cx="2140497" cy="605694"/>
          </a:xfrm>
        </p:grpSpPr>
        <p:sp>
          <p:nvSpPr>
            <p:cNvPr id="4" name="Google Shape;926;p23">
              <a:extLst>
                <a:ext uri="{FF2B5EF4-FFF2-40B4-BE49-F238E27FC236}">
                  <a16:creationId xmlns:a16="http://schemas.microsoft.com/office/drawing/2014/main" id="{6483B179-7851-8FA2-D1D1-AFB8B013583D}"/>
                </a:ext>
              </a:extLst>
            </p:cNvPr>
            <p:cNvSpPr txBox="1"/>
            <p:nvPr/>
          </p:nvSpPr>
          <p:spPr>
            <a:xfrm>
              <a:off x="200030" y="206269"/>
              <a:ext cx="2140497"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MOST RATED PRODUCTS</a:t>
              </a:r>
              <a:endParaRPr lang="en-US" dirty="0">
                <a:solidFill>
                  <a:srgbClr val="00336C"/>
                </a:solidFill>
              </a:endParaRPr>
            </a:p>
          </p:txBody>
        </p:sp>
        <p:cxnSp>
          <p:nvCxnSpPr>
            <p:cNvPr id="6" name="Google Shape;927;p23">
              <a:extLst>
                <a:ext uri="{FF2B5EF4-FFF2-40B4-BE49-F238E27FC236}">
                  <a16:creationId xmlns:a16="http://schemas.microsoft.com/office/drawing/2014/main" id="{6C022480-8B42-96ED-B038-A5C855F2502B}"/>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pic>
        <p:nvPicPr>
          <p:cNvPr id="15" name="Picture 14" descr="A screenshot of a computer screen&#10;&#10;Description automatically generated">
            <a:extLst>
              <a:ext uri="{FF2B5EF4-FFF2-40B4-BE49-F238E27FC236}">
                <a16:creationId xmlns:a16="http://schemas.microsoft.com/office/drawing/2014/main" id="{7AA18534-BF9B-62BD-C68E-875C86B6236A}"/>
              </a:ext>
            </a:extLst>
          </p:cNvPr>
          <p:cNvPicPr>
            <a:picLocks noChangeAspect="1"/>
          </p:cNvPicPr>
          <p:nvPr/>
        </p:nvPicPr>
        <p:blipFill>
          <a:blip r:embed="rId5"/>
          <a:stretch>
            <a:fillRect/>
          </a:stretch>
        </p:blipFill>
        <p:spPr>
          <a:xfrm>
            <a:off x="226582" y="2122529"/>
            <a:ext cx="5482240" cy="2372123"/>
          </a:xfrm>
          <a:prstGeom prst="rect">
            <a:avLst/>
          </a:prstGeom>
        </p:spPr>
      </p:pic>
      <p:sp>
        <p:nvSpPr>
          <p:cNvPr id="16" name="Google Shape;1706;p54">
            <a:extLst>
              <a:ext uri="{FF2B5EF4-FFF2-40B4-BE49-F238E27FC236}">
                <a16:creationId xmlns:a16="http://schemas.microsoft.com/office/drawing/2014/main" id="{6AE3C6F3-320C-F547-1E19-7B9F947F28AA}"/>
              </a:ext>
            </a:extLst>
          </p:cNvPr>
          <p:cNvSpPr/>
          <p:nvPr/>
        </p:nvSpPr>
        <p:spPr>
          <a:xfrm>
            <a:off x="785911" y="4617750"/>
            <a:ext cx="4723871" cy="1592703"/>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dirty="0">
                <a:solidFill>
                  <a:srgbClr val="3F3F3F"/>
                </a:solidFill>
                <a:latin typeface="Roboto Light"/>
                <a:ea typeface="Roboto Light"/>
                <a:cs typeface="Roboto Light"/>
                <a:sym typeface="Roboto Light"/>
              </a:rPr>
              <a:t>T</a:t>
            </a:r>
            <a:r>
              <a:rPr lang="en-US" sz="1300" b="0" i="0" u="none" strike="noStrike" cap="none" dirty="0">
                <a:solidFill>
                  <a:srgbClr val="3F3F3F"/>
                </a:solidFill>
                <a:latin typeface="Roboto Light"/>
                <a:ea typeface="Roboto Light"/>
                <a:cs typeface="Roboto Light"/>
                <a:sym typeface="Roboto Light"/>
              </a:rPr>
              <a:t>he most rated product received 7533 ratings, significantly more than the others. The next most rated products have 2869, 2477, 2143, and 2088 ratings, respectively. This indicates a skewed distribution of user ratings, with a few products receiving the majority of attention.</a:t>
            </a:r>
            <a:endParaRPr sz="1300" dirty="0"/>
          </a:p>
        </p:txBody>
      </p:sp>
      <p:pic>
        <p:nvPicPr>
          <p:cNvPr id="18" name="Picture 17" descr="A graph of a number of rating&#10;&#10;Description automatically generated with medium confidence">
            <a:extLst>
              <a:ext uri="{FF2B5EF4-FFF2-40B4-BE49-F238E27FC236}">
                <a16:creationId xmlns:a16="http://schemas.microsoft.com/office/drawing/2014/main" id="{0FD79C1E-C473-6303-37B7-D817BFD6748B}"/>
              </a:ext>
            </a:extLst>
          </p:cNvPr>
          <p:cNvPicPr>
            <a:picLocks noChangeAspect="1"/>
          </p:cNvPicPr>
          <p:nvPr/>
        </p:nvPicPr>
        <p:blipFill>
          <a:blip r:embed="rId6"/>
          <a:stretch>
            <a:fillRect/>
          </a:stretch>
        </p:blipFill>
        <p:spPr>
          <a:xfrm>
            <a:off x="6096000" y="2361313"/>
            <a:ext cx="5569080" cy="2409698"/>
          </a:xfrm>
          <a:prstGeom prst="rect">
            <a:avLst/>
          </a:prstGeom>
        </p:spPr>
      </p:pic>
      <p:grpSp>
        <p:nvGrpSpPr>
          <p:cNvPr id="19" name="Google Shape;925;p23">
            <a:extLst>
              <a:ext uri="{FF2B5EF4-FFF2-40B4-BE49-F238E27FC236}">
                <a16:creationId xmlns:a16="http://schemas.microsoft.com/office/drawing/2014/main" id="{867A89A0-8A48-305F-EF41-3C5BAFB7A33F}"/>
              </a:ext>
            </a:extLst>
          </p:cNvPr>
          <p:cNvGrpSpPr/>
          <p:nvPr/>
        </p:nvGrpSpPr>
        <p:grpSpPr>
          <a:xfrm>
            <a:off x="7820416" y="1467409"/>
            <a:ext cx="2608685" cy="605694"/>
            <a:chOff x="-133604" y="206269"/>
            <a:chExt cx="2608685" cy="605694"/>
          </a:xfrm>
        </p:grpSpPr>
        <p:sp>
          <p:nvSpPr>
            <p:cNvPr id="20" name="Google Shape;926;p23">
              <a:extLst>
                <a:ext uri="{FF2B5EF4-FFF2-40B4-BE49-F238E27FC236}">
                  <a16:creationId xmlns:a16="http://schemas.microsoft.com/office/drawing/2014/main" id="{DE234C7C-5A06-47D5-B6C2-95D75263D0DD}"/>
                </a:ext>
              </a:extLst>
            </p:cNvPr>
            <p:cNvSpPr txBox="1"/>
            <p:nvPr/>
          </p:nvSpPr>
          <p:spPr>
            <a:xfrm>
              <a:off x="-133604" y="206269"/>
              <a:ext cx="2608685"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DISTRIBUTION RATINGS BY CATEGORY</a:t>
              </a:r>
              <a:endParaRPr lang="en-US" dirty="0">
                <a:solidFill>
                  <a:srgbClr val="00336C"/>
                </a:solidFill>
              </a:endParaRPr>
            </a:p>
          </p:txBody>
        </p:sp>
        <p:cxnSp>
          <p:nvCxnSpPr>
            <p:cNvPr id="21" name="Google Shape;927;p23">
              <a:extLst>
                <a:ext uri="{FF2B5EF4-FFF2-40B4-BE49-F238E27FC236}">
                  <a16:creationId xmlns:a16="http://schemas.microsoft.com/office/drawing/2014/main" id="{AD5800D4-1393-1077-537C-531F2321E4B9}"/>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sp>
        <p:nvSpPr>
          <p:cNvPr id="22" name="Google Shape;1706;p54">
            <a:extLst>
              <a:ext uri="{FF2B5EF4-FFF2-40B4-BE49-F238E27FC236}">
                <a16:creationId xmlns:a16="http://schemas.microsoft.com/office/drawing/2014/main" id="{EB500DCD-2513-21EC-FD1D-88A7366C7A92}"/>
              </a:ext>
            </a:extLst>
          </p:cNvPr>
          <p:cNvSpPr/>
          <p:nvPr/>
        </p:nvSpPr>
        <p:spPr>
          <a:xfrm>
            <a:off x="6504326" y="4617750"/>
            <a:ext cx="4723871" cy="1892785"/>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b="0" i="0" u="none" strike="noStrike" cap="none" dirty="0">
                <a:solidFill>
                  <a:srgbClr val="3F3F3F"/>
                </a:solidFill>
                <a:latin typeface="Roboto Light"/>
                <a:ea typeface="Roboto Light"/>
                <a:cs typeface="Roboto Light"/>
                <a:sym typeface="Roboto Light"/>
              </a:rPr>
              <a:t>the distribution of ratings by category, with a vast majority of products (215,395) receiving less than 10 ratings. There are 27,082 products with 10 to 50 ratings, 4,110 products with 50 to 100 ratings, and only 2,687 products with more than 100 ratings. This highlights that most products have very few ratings, indicating a high level of data sparsity.</a:t>
            </a:r>
            <a:endParaRPr sz="1300" dirty="0"/>
          </a:p>
        </p:txBody>
      </p:sp>
      <p:pic>
        <p:nvPicPr>
          <p:cNvPr id="23" name="Picture 22" descr="Logos and Identity Elements | UChicago Creative 2023">
            <a:extLst>
              <a:ext uri="{FF2B5EF4-FFF2-40B4-BE49-F238E27FC236}">
                <a16:creationId xmlns:a16="http://schemas.microsoft.com/office/drawing/2014/main" id="{D381F7B8-C552-0021-822F-02CCDED154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57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dissolv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dissolv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FEATURE ENGINEERING &amp; TRANSFORMATIONS</a:t>
            </a:r>
          </a:p>
        </p:txBody>
      </p:sp>
      <p:cxnSp>
        <p:nvCxnSpPr>
          <p:cNvPr id="3" name="Google Shape;1495;p48">
            <a:extLst>
              <a:ext uri="{FF2B5EF4-FFF2-40B4-BE49-F238E27FC236}">
                <a16:creationId xmlns:a16="http://schemas.microsoft.com/office/drawing/2014/main" id="{424C56B3-FB7A-D39D-57C8-2373BE1B915C}"/>
              </a:ext>
            </a:extLst>
          </p:cNvPr>
          <p:cNvCxnSpPr/>
          <p:nvPr/>
        </p:nvCxnSpPr>
        <p:spPr>
          <a:xfrm>
            <a:off x="3769246" y="2330562"/>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4" name="Google Shape;1496;p48">
            <a:extLst>
              <a:ext uri="{FF2B5EF4-FFF2-40B4-BE49-F238E27FC236}">
                <a16:creationId xmlns:a16="http://schemas.microsoft.com/office/drawing/2014/main" id="{FD65228D-D027-F851-2386-BCEF483FC351}"/>
              </a:ext>
            </a:extLst>
          </p:cNvPr>
          <p:cNvCxnSpPr/>
          <p:nvPr/>
        </p:nvCxnSpPr>
        <p:spPr>
          <a:xfrm>
            <a:off x="6282528" y="2330562"/>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6" name="Google Shape;1497;p48">
            <a:extLst>
              <a:ext uri="{FF2B5EF4-FFF2-40B4-BE49-F238E27FC236}">
                <a16:creationId xmlns:a16="http://schemas.microsoft.com/office/drawing/2014/main" id="{5E5FEA90-F02B-4447-F03D-1C36DCCFC7EB}"/>
              </a:ext>
            </a:extLst>
          </p:cNvPr>
          <p:cNvCxnSpPr/>
          <p:nvPr/>
        </p:nvCxnSpPr>
        <p:spPr>
          <a:xfrm>
            <a:off x="8703124" y="2244063"/>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7" name="Google Shape;1498;p48">
            <a:extLst>
              <a:ext uri="{FF2B5EF4-FFF2-40B4-BE49-F238E27FC236}">
                <a16:creationId xmlns:a16="http://schemas.microsoft.com/office/drawing/2014/main" id="{C9DDBD63-F935-DDB4-82B0-DB7E187BB61C}"/>
              </a:ext>
            </a:extLst>
          </p:cNvPr>
          <p:cNvCxnSpPr/>
          <p:nvPr/>
        </p:nvCxnSpPr>
        <p:spPr>
          <a:xfrm>
            <a:off x="1273565" y="2330562"/>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8" name="Google Shape;1501;p48">
            <a:extLst>
              <a:ext uri="{FF2B5EF4-FFF2-40B4-BE49-F238E27FC236}">
                <a16:creationId xmlns:a16="http://schemas.microsoft.com/office/drawing/2014/main" id="{3E91E8C4-8FEE-DC1A-711D-C0080C2FF988}"/>
              </a:ext>
            </a:extLst>
          </p:cNvPr>
          <p:cNvPicPr preferRelativeResize="0"/>
          <p:nvPr/>
        </p:nvPicPr>
        <p:blipFill rotWithShape="1">
          <a:blip r:embed="rId5">
            <a:alphaModFix/>
          </a:blip>
          <a:srcRect/>
          <a:stretch/>
        </p:blipFill>
        <p:spPr>
          <a:xfrm rot="4526187">
            <a:off x="733816" y="1525911"/>
            <a:ext cx="1079500" cy="1155700"/>
          </a:xfrm>
          <a:prstGeom prst="rect">
            <a:avLst/>
          </a:prstGeom>
          <a:noFill/>
          <a:ln>
            <a:noFill/>
          </a:ln>
        </p:spPr>
      </p:pic>
      <p:pic>
        <p:nvPicPr>
          <p:cNvPr id="9" name="Google Shape;1502;p48">
            <a:extLst>
              <a:ext uri="{FF2B5EF4-FFF2-40B4-BE49-F238E27FC236}">
                <a16:creationId xmlns:a16="http://schemas.microsoft.com/office/drawing/2014/main" id="{905F2D53-591B-3816-5A7A-47621247288F}"/>
              </a:ext>
            </a:extLst>
          </p:cNvPr>
          <p:cNvPicPr preferRelativeResize="0"/>
          <p:nvPr/>
        </p:nvPicPr>
        <p:blipFill rotWithShape="1">
          <a:blip r:embed="rId6">
            <a:alphaModFix/>
          </a:blip>
          <a:srcRect/>
          <a:stretch/>
        </p:blipFill>
        <p:spPr>
          <a:xfrm>
            <a:off x="1044966" y="1805311"/>
            <a:ext cx="457200" cy="596900"/>
          </a:xfrm>
          <a:prstGeom prst="rect">
            <a:avLst/>
          </a:prstGeom>
          <a:noFill/>
          <a:ln>
            <a:noFill/>
          </a:ln>
        </p:spPr>
      </p:pic>
      <p:sp>
        <p:nvSpPr>
          <p:cNvPr id="10" name="Google Shape;1503;p48">
            <a:extLst>
              <a:ext uri="{FF2B5EF4-FFF2-40B4-BE49-F238E27FC236}">
                <a16:creationId xmlns:a16="http://schemas.microsoft.com/office/drawing/2014/main" id="{2F766035-CF74-6FAF-F618-EA691D1784C7}"/>
              </a:ext>
            </a:extLst>
          </p:cNvPr>
          <p:cNvSpPr txBox="1"/>
          <p:nvPr/>
        </p:nvSpPr>
        <p:spPr>
          <a:xfrm>
            <a:off x="204057" y="3187868"/>
            <a:ext cx="2139016" cy="584735"/>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Timestamp Conversion</a:t>
            </a:r>
          </a:p>
        </p:txBody>
      </p:sp>
      <p:pic>
        <p:nvPicPr>
          <p:cNvPr id="12" name="Google Shape;1504;p48">
            <a:extLst>
              <a:ext uri="{FF2B5EF4-FFF2-40B4-BE49-F238E27FC236}">
                <a16:creationId xmlns:a16="http://schemas.microsoft.com/office/drawing/2014/main" id="{8D46B58D-4782-F24C-D536-7780DA57C40B}"/>
              </a:ext>
            </a:extLst>
          </p:cNvPr>
          <p:cNvPicPr preferRelativeResize="0"/>
          <p:nvPr/>
        </p:nvPicPr>
        <p:blipFill rotWithShape="1">
          <a:blip r:embed="rId5">
            <a:alphaModFix/>
          </a:blip>
          <a:srcRect/>
          <a:stretch/>
        </p:blipFill>
        <p:spPr>
          <a:xfrm>
            <a:off x="3229497" y="1564011"/>
            <a:ext cx="1079500" cy="1155700"/>
          </a:xfrm>
          <a:prstGeom prst="rect">
            <a:avLst/>
          </a:prstGeom>
          <a:noFill/>
          <a:ln>
            <a:noFill/>
          </a:ln>
        </p:spPr>
      </p:pic>
      <p:pic>
        <p:nvPicPr>
          <p:cNvPr id="13" name="Google Shape;1505;p48">
            <a:extLst>
              <a:ext uri="{FF2B5EF4-FFF2-40B4-BE49-F238E27FC236}">
                <a16:creationId xmlns:a16="http://schemas.microsoft.com/office/drawing/2014/main" id="{B2045929-91DD-7835-FF21-2F84751DA69D}"/>
              </a:ext>
            </a:extLst>
          </p:cNvPr>
          <p:cNvPicPr preferRelativeResize="0"/>
          <p:nvPr/>
        </p:nvPicPr>
        <p:blipFill rotWithShape="1">
          <a:blip r:embed="rId7">
            <a:alphaModFix/>
          </a:blip>
          <a:srcRect/>
          <a:stretch/>
        </p:blipFill>
        <p:spPr>
          <a:xfrm>
            <a:off x="3515247" y="1849761"/>
            <a:ext cx="508000" cy="584200"/>
          </a:xfrm>
          <a:prstGeom prst="rect">
            <a:avLst/>
          </a:prstGeom>
          <a:noFill/>
          <a:ln>
            <a:noFill/>
          </a:ln>
        </p:spPr>
      </p:pic>
      <p:sp>
        <p:nvSpPr>
          <p:cNvPr id="14" name="Google Shape;1506;p48">
            <a:extLst>
              <a:ext uri="{FF2B5EF4-FFF2-40B4-BE49-F238E27FC236}">
                <a16:creationId xmlns:a16="http://schemas.microsoft.com/office/drawing/2014/main" id="{69879688-47C5-776D-2CE2-D464CF5F3194}"/>
              </a:ext>
            </a:extLst>
          </p:cNvPr>
          <p:cNvSpPr txBox="1"/>
          <p:nvPr/>
        </p:nvSpPr>
        <p:spPr>
          <a:xfrm>
            <a:off x="2549245" y="3187868"/>
            <a:ext cx="2440004" cy="338514"/>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Label Encoding</a:t>
            </a:r>
          </a:p>
        </p:txBody>
      </p:sp>
      <p:pic>
        <p:nvPicPr>
          <p:cNvPr id="15" name="Google Shape;1507;p48">
            <a:extLst>
              <a:ext uri="{FF2B5EF4-FFF2-40B4-BE49-F238E27FC236}">
                <a16:creationId xmlns:a16="http://schemas.microsoft.com/office/drawing/2014/main" id="{521B8423-3515-8258-2F30-5A7AECE58678}"/>
              </a:ext>
            </a:extLst>
          </p:cNvPr>
          <p:cNvPicPr preferRelativeResize="0"/>
          <p:nvPr/>
        </p:nvPicPr>
        <p:blipFill rotWithShape="1">
          <a:blip r:embed="rId5">
            <a:alphaModFix/>
          </a:blip>
          <a:srcRect/>
          <a:stretch/>
        </p:blipFill>
        <p:spPr>
          <a:xfrm rot="-5694475">
            <a:off x="5742778" y="1525911"/>
            <a:ext cx="1079500" cy="1155700"/>
          </a:xfrm>
          <a:prstGeom prst="rect">
            <a:avLst/>
          </a:prstGeom>
          <a:noFill/>
          <a:ln>
            <a:noFill/>
          </a:ln>
        </p:spPr>
      </p:pic>
      <p:pic>
        <p:nvPicPr>
          <p:cNvPr id="16" name="Google Shape;1508;p48">
            <a:extLst>
              <a:ext uri="{FF2B5EF4-FFF2-40B4-BE49-F238E27FC236}">
                <a16:creationId xmlns:a16="http://schemas.microsoft.com/office/drawing/2014/main" id="{C44727BE-01C0-7419-8BF7-E49496978BD1}"/>
              </a:ext>
            </a:extLst>
          </p:cNvPr>
          <p:cNvPicPr preferRelativeResize="0"/>
          <p:nvPr/>
        </p:nvPicPr>
        <p:blipFill rotWithShape="1">
          <a:blip r:embed="rId8">
            <a:alphaModFix/>
          </a:blip>
          <a:srcRect/>
          <a:stretch/>
        </p:blipFill>
        <p:spPr>
          <a:xfrm>
            <a:off x="5977728" y="1798961"/>
            <a:ext cx="609600" cy="609600"/>
          </a:xfrm>
          <a:prstGeom prst="rect">
            <a:avLst/>
          </a:prstGeom>
          <a:noFill/>
          <a:ln>
            <a:noFill/>
          </a:ln>
        </p:spPr>
      </p:pic>
      <p:sp>
        <p:nvSpPr>
          <p:cNvPr id="17" name="Google Shape;1509;p48">
            <a:extLst>
              <a:ext uri="{FF2B5EF4-FFF2-40B4-BE49-F238E27FC236}">
                <a16:creationId xmlns:a16="http://schemas.microsoft.com/office/drawing/2014/main" id="{B94C1D1F-D8E4-C1BE-24D4-694AD37B5546}"/>
              </a:ext>
            </a:extLst>
          </p:cNvPr>
          <p:cNvSpPr txBox="1"/>
          <p:nvPr/>
        </p:nvSpPr>
        <p:spPr>
          <a:xfrm>
            <a:off x="5207777" y="3126083"/>
            <a:ext cx="2149502" cy="584735"/>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Rating Normalization</a:t>
            </a:r>
          </a:p>
        </p:txBody>
      </p:sp>
      <p:pic>
        <p:nvPicPr>
          <p:cNvPr id="18" name="Google Shape;1510;p48">
            <a:extLst>
              <a:ext uri="{FF2B5EF4-FFF2-40B4-BE49-F238E27FC236}">
                <a16:creationId xmlns:a16="http://schemas.microsoft.com/office/drawing/2014/main" id="{D01B1105-F006-DD3F-3015-42FA2452A29C}"/>
              </a:ext>
            </a:extLst>
          </p:cNvPr>
          <p:cNvPicPr preferRelativeResize="0"/>
          <p:nvPr/>
        </p:nvPicPr>
        <p:blipFill rotWithShape="1">
          <a:blip r:embed="rId5">
            <a:alphaModFix/>
          </a:blip>
          <a:srcRect/>
          <a:stretch/>
        </p:blipFill>
        <p:spPr>
          <a:xfrm rot="4500000">
            <a:off x="8163374" y="1439412"/>
            <a:ext cx="1079500" cy="1155700"/>
          </a:xfrm>
          <a:prstGeom prst="rect">
            <a:avLst/>
          </a:prstGeom>
          <a:noFill/>
          <a:ln>
            <a:noFill/>
          </a:ln>
        </p:spPr>
      </p:pic>
      <p:pic>
        <p:nvPicPr>
          <p:cNvPr id="19" name="Google Shape;1511;p48">
            <a:extLst>
              <a:ext uri="{FF2B5EF4-FFF2-40B4-BE49-F238E27FC236}">
                <a16:creationId xmlns:a16="http://schemas.microsoft.com/office/drawing/2014/main" id="{405C2F71-67B7-06AC-961C-DB6ADCF08538}"/>
              </a:ext>
            </a:extLst>
          </p:cNvPr>
          <p:cNvPicPr preferRelativeResize="0"/>
          <p:nvPr/>
        </p:nvPicPr>
        <p:blipFill rotWithShape="1">
          <a:blip r:embed="rId9">
            <a:alphaModFix/>
          </a:blip>
          <a:srcRect/>
          <a:stretch/>
        </p:blipFill>
        <p:spPr>
          <a:xfrm>
            <a:off x="8423724" y="1731512"/>
            <a:ext cx="558800" cy="571500"/>
          </a:xfrm>
          <a:prstGeom prst="rect">
            <a:avLst/>
          </a:prstGeom>
          <a:noFill/>
          <a:ln>
            <a:noFill/>
          </a:ln>
        </p:spPr>
      </p:pic>
      <p:sp>
        <p:nvSpPr>
          <p:cNvPr id="20" name="Google Shape;1512;p48">
            <a:extLst>
              <a:ext uri="{FF2B5EF4-FFF2-40B4-BE49-F238E27FC236}">
                <a16:creationId xmlns:a16="http://schemas.microsoft.com/office/drawing/2014/main" id="{66B89A47-2978-07E7-EA85-639B4951753E}"/>
              </a:ext>
            </a:extLst>
          </p:cNvPr>
          <p:cNvSpPr txBox="1"/>
          <p:nvPr/>
        </p:nvSpPr>
        <p:spPr>
          <a:xfrm>
            <a:off x="7628373" y="3101369"/>
            <a:ext cx="2149502" cy="584735"/>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Filtering Products by Ratings</a:t>
            </a:r>
          </a:p>
        </p:txBody>
      </p:sp>
      <p:sp>
        <p:nvSpPr>
          <p:cNvPr id="21" name="Google Shape;1513;p48">
            <a:extLst>
              <a:ext uri="{FF2B5EF4-FFF2-40B4-BE49-F238E27FC236}">
                <a16:creationId xmlns:a16="http://schemas.microsoft.com/office/drawing/2014/main" id="{F836A3B8-D448-BE88-67E9-F827E65002CA}"/>
              </a:ext>
            </a:extLst>
          </p:cNvPr>
          <p:cNvSpPr txBox="1"/>
          <p:nvPr/>
        </p:nvSpPr>
        <p:spPr>
          <a:xfrm>
            <a:off x="129702" y="3514882"/>
            <a:ext cx="2287725" cy="2252884"/>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endParaRPr lang="en-US" sz="1200" dirty="0">
              <a:solidFill>
                <a:schemeClr val="tx2"/>
              </a:solidFill>
              <a:latin typeface="Poppins"/>
              <a:ea typeface="Poppins"/>
              <a:cs typeface="Poppins"/>
              <a:sym typeface="Poppins"/>
            </a:endParaRPr>
          </a:p>
          <a:p>
            <a:pPr lvl="0" algn="ctr">
              <a:lnSpc>
                <a:spcPct val="130000"/>
              </a:lnSpc>
              <a:buClr>
                <a:srgbClr val="FFFFFF"/>
              </a:buClr>
              <a:buSzPts val="1200"/>
            </a:pPr>
            <a:r>
              <a:rPr lang="en-US" sz="1200" dirty="0">
                <a:solidFill>
                  <a:schemeClr val="tx2"/>
                </a:solidFill>
                <a:latin typeface="Poppins"/>
                <a:ea typeface="Poppins"/>
                <a:cs typeface="Poppins"/>
                <a:sym typeface="Poppins"/>
              </a:rPr>
              <a:t>Made the timestamp data more interpretable and useful for analysis.</a:t>
            </a:r>
          </a:p>
          <a:p>
            <a:pPr lvl="0" algn="ctr">
              <a:lnSpc>
                <a:spcPct val="130000"/>
              </a:lnSpc>
              <a:buClr>
                <a:srgbClr val="FFFFFF"/>
              </a:buClr>
              <a:buSzPts val="1200"/>
            </a:pPr>
            <a:r>
              <a:rPr lang="en-US" sz="1200" dirty="0">
                <a:solidFill>
                  <a:schemeClr val="tx2"/>
                </a:solidFill>
                <a:latin typeface="Poppins"/>
                <a:ea typeface="Poppins"/>
                <a:cs typeface="Poppins"/>
                <a:sym typeface="Poppins"/>
              </a:rPr>
              <a:t>Converted UNIX timestamps to readable date formats (Year, Month, Day) to facilitate time-based analysis and trends.</a:t>
            </a:r>
          </a:p>
        </p:txBody>
      </p:sp>
      <p:sp>
        <p:nvSpPr>
          <p:cNvPr id="22" name="Google Shape;1514;p48">
            <a:extLst>
              <a:ext uri="{FF2B5EF4-FFF2-40B4-BE49-F238E27FC236}">
                <a16:creationId xmlns:a16="http://schemas.microsoft.com/office/drawing/2014/main" id="{B43111AB-4BB7-334E-7647-37C0DEA1D8A4}"/>
              </a:ext>
            </a:extLst>
          </p:cNvPr>
          <p:cNvSpPr txBox="1"/>
          <p:nvPr/>
        </p:nvSpPr>
        <p:spPr>
          <a:xfrm>
            <a:off x="2651946" y="3493320"/>
            <a:ext cx="2215613" cy="2492950"/>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200" dirty="0">
                <a:solidFill>
                  <a:schemeClr val="tx2"/>
                </a:solidFill>
                <a:latin typeface="Poppins"/>
                <a:ea typeface="Poppins"/>
                <a:cs typeface="Poppins"/>
                <a:sym typeface="Poppins"/>
              </a:rPr>
              <a:t>Prepared categorical data for ML algorithms that require numerical input.</a:t>
            </a:r>
          </a:p>
          <a:p>
            <a:pPr lvl="0" algn="ctr">
              <a:lnSpc>
                <a:spcPct val="130000"/>
              </a:lnSpc>
              <a:buClr>
                <a:srgbClr val="FFFFFF"/>
              </a:buClr>
              <a:buSzPts val="1200"/>
            </a:pPr>
            <a:r>
              <a:rPr lang="en-US" sz="1200" dirty="0">
                <a:solidFill>
                  <a:schemeClr val="tx2"/>
                </a:solidFill>
                <a:latin typeface="Poppins"/>
                <a:ea typeface="Poppins"/>
                <a:cs typeface="Poppins"/>
                <a:sym typeface="Poppins"/>
              </a:rPr>
              <a:t>So converted alphanumeric IDs to numeric values using label encoding, making the data suitable for similarity calculations and other numerical analyses.</a:t>
            </a:r>
            <a:endParaRPr dirty="0">
              <a:solidFill>
                <a:schemeClr val="tx2"/>
              </a:solidFill>
            </a:endParaRPr>
          </a:p>
        </p:txBody>
      </p:sp>
      <p:sp>
        <p:nvSpPr>
          <p:cNvPr id="23" name="Google Shape;1515;p48">
            <a:extLst>
              <a:ext uri="{FF2B5EF4-FFF2-40B4-BE49-F238E27FC236}">
                <a16:creationId xmlns:a16="http://schemas.microsoft.com/office/drawing/2014/main" id="{71AE898F-5809-C157-CC67-663CCE739C4A}"/>
              </a:ext>
            </a:extLst>
          </p:cNvPr>
          <p:cNvSpPr txBox="1"/>
          <p:nvPr/>
        </p:nvSpPr>
        <p:spPr>
          <a:xfrm>
            <a:off x="5353729" y="3780609"/>
            <a:ext cx="2003550" cy="2252884"/>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200" dirty="0">
                <a:solidFill>
                  <a:schemeClr val="tx2"/>
                </a:solidFill>
                <a:latin typeface="Poppins"/>
                <a:ea typeface="Poppins"/>
                <a:cs typeface="Poppins"/>
                <a:sym typeface="Poppins"/>
              </a:rPr>
              <a:t>Adjusted ratings to account for user-specific biases and standardize ratings across users.</a:t>
            </a:r>
          </a:p>
          <a:p>
            <a:pPr lvl="0" algn="ctr">
              <a:lnSpc>
                <a:spcPct val="130000"/>
              </a:lnSpc>
              <a:buClr>
                <a:srgbClr val="FFFFFF"/>
              </a:buClr>
              <a:buSzPts val="1200"/>
            </a:pPr>
            <a:r>
              <a:rPr lang="en-US" sz="1200" dirty="0">
                <a:solidFill>
                  <a:schemeClr val="tx2"/>
                </a:solidFill>
                <a:latin typeface="Poppins"/>
                <a:ea typeface="Poppins"/>
                <a:cs typeface="Poppins"/>
                <a:sym typeface="Poppins"/>
              </a:rPr>
              <a:t>Normalized user ratings by subtracting the average rating given by each user. </a:t>
            </a:r>
            <a:endParaRPr dirty="0">
              <a:solidFill>
                <a:schemeClr val="tx2"/>
              </a:solidFill>
            </a:endParaRPr>
          </a:p>
        </p:txBody>
      </p:sp>
      <p:sp>
        <p:nvSpPr>
          <p:cNvPr id="24" name="Google Shape;1516;p48">
            <a:extLst>
              <a:ext uri="{FF2B5EF4-FFF2-40B4-BE49-F238E27FC236}">
                <a16:creationId xmlns:a16="http://schemas.microsoft.com/office/drawing/2014/main" id="{681CFD4D-FD85-2596-BD33-9154D2F8710A}"/>
              </a:ext>
            </a:extLst>
          </p:cNvPr>
          <p:cNvSpPr txBox="1"/>
          <p:nvPr/>
        </p:nvSpPr>
        <p:spPr>
          <a:xfrm>
            <a:off x="7649644" y="3747874"/>
            <a:ext cx="2106961" cy="2733015"/>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200" dirty="0">
                <a:solidFill>
                  <a:schemeClr val="tx2"/>
                </a:solidFill>
                <a:latin typeface="Poppins"/>
                <a:ea typeface="Poppins"/>
                <a:cs typeface="Poppins"/>
                <a:sym typeface="Poppins"/>
              </a:rPr>
              <a:t>Focused on products with a substantial number of ratings to ensure reliable recommendations.</a:t>
            </a:r>
          </a:p>
          <a:p>
            <a:pPr lvl="0" algn="ctr">
              <a:lnSpc>
                <a:spcPct val="130000"/>
              </a:lnSpc>
              <a:buClr>
                <a:srgbClr val="FFFFFF"/>
              </a:buClr>
              <a:buSzPts val="1200"/>
            </a:pPr>
            <a:r>
              <a:rPr lang="en-US" sz="1200" dirty="0">
                <a:solidFill>
                  <a:schemeClr val="tx2"/>
                </a:solidFill>
                <a:latin typeface="Poppins"/>
                <a:ea typeface="Poppins"/>
                <a:cs typeface="Poppins"/>
                <a:sym typeface="Poppins"/>
              </a:rPr>
              <a:t>Filtered out products with fewer than 200 ratings, retaining only those products with a significant number of ratings. </a:t>
            </a:r>
          </a:p>
        </p:txBody>
      </p:sp>
      <p:cxnSp>
        <p:nvCxnSpPr>
          <p:cNvPr id="25" name="Google Shape;1497;p48">
            <a:extLst>
              <a:ext uri="{FF2B5EF4-FFF2-40B4-BE49-F238E27FC236}">
                <a16:creationId xmlns:a16="http://schemas.microsoft.com/office/drawing/2014/main" id="{F76E9C86-5F93-EEA7-E9CD-DAFDAAEFA7BB}"/>
              </a:ext>
            </a:extLst>
          </p:cNvPr>
          <p:cNvCxnSpPr/>
          <p:nvPr/>
        </p:nvCxnSpPr>
        <p:spPr>
          <a:xfrm>
            <a:off x="11180270" y="2244063"/>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26" name="Google Shape;1510;p48">
            <a:extLst>
              <a:ext uri="{FF2B5EF4-FFF2-40B4-BE49-F238E27FC236}">
                <a16:creationId xmlns:a16="http://schemas.microsoft.com/office/drawing/2014/main" id="{03771447-1809-097E-E2F7-2FA244A43E76}"/>
              </a:ext>
            </a:extLst>
          </p:cNvPr>
          <p:cNvPicPr preferRelativeResize="0"/>
          <p:nvPr/>
        </p:nvPicPr>
        <p:blipFill rotWithShape="1">
          <a:blip r:embed="rId5">
            <a:alphaModFix/>
          </a:blip>
          <a:srcRect/>
          <a:stretch/>
        </p:blipFill>
        <p:spPr>
          <a:xfrm rot="4500000">
            <a:off x="10640520" y="1439412"/>
            <a:ext cx="1079500" cy="1155700"/>
          </a:xfrm>
          <a:prstGeom prst="rect">
            <a:avLst/>
          </a:prstGeom>
          <a:noFill/>
          <a:ln>
            <a:noFill/>
          </a:ln>
        </p:spPr>
      </p:pic>
      <p:sp>
        <p:nvSpPr>
          <p:cNvPr id="28" name="Google Shape;1512;p48">
            <a:extLst>
              <a:ext uri="{FF2B5EF4-FFF2-40B4-BE49-F238E27FC236}">
                <a16:creationId xmlns:a16="http://schemas.microsoft.com/office/drawing/2014/main" id="{D3FD6111-006B-F071-E829-E7E7305958B8}"/>
              </a:ext>
            </a:extLst>
          </p:cNvPr>
          <p:cNvSpPr txBox="1"/>
          <p:nvPr/>
        </p:nvSpPr>
        <p:spPr>
          <a:xfrm>
            <a:off x="10105519" y="3101369"/>
            <a:ext cx="2149502" cy="584735"/>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Creation of User-Item Matrix:</a:t>
            </a:r>
          </a:p>
        </p:txBody>
      </p:sp>
      <p:sp>
        <p:nvSpPr>
          <p:cNvPr id="29" name="Google Shape;1516;p48">
            <a:extLst>
              <a:ext uri="{FF2B5EF4-FFF2-40B4-BE49-F238E27FC236}">
                <a16:creationId xmlns:a16="http://schemas.microsoft.com/office/drawing/2014/main" id="{23BCE7B1-35CF-A9E3-85F7-C06E19C5A511}"/>
              </a:ext>
            </a:extLst>
          </p:cNvPr>
          <p:cNvSpPr txBox="1"/>
          <p:nvPr/>
        </p:nvSpPr>
        <p:spPr>
          <a:xfrm>
            <a:off x="10126790" y="3747874"/>
            <a:ext cx="2106961" cy="2492950"/>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200" dirty="0">
                <a:solidFill>
                  <a:schemeClr val="tx2"/>
                </a:solidFill>
                <a:latin typeface="Poppins"/>
                <a:ea typeface="Poppins"/>
                <a:cs typeface="Poppins"/>
                <a:sym typeface="Poppins"/>
              </a:rPr>
              <a:t>Structured data for similarity calculations and collaborative filtering.</a:t>
            </a:r>
          </a:p>
          <a:p>
            <a:pPr lvl="0" algn="ctr">
              <a:lnSpc>
                <a:spcPct val="130000"/>
              </a:lnSpc>
              <a:buClr>
                <a:srgbClr val="FFFFFF"/>
              </a:buClr>
              <a:buSzPts val="1200"/>
            </a:pPr>
            <a:r>
              <a:rPr lang="en-US" sz="1200" dirty="0">
                <a:solidFill>
                  <a:schemeClr val="tx2"/>
                </a:solidFill>
                <a:latin typeface="Poppins"/>
                <a:ea typeface="Poppins"/>
                <a:cs typeface="Poppins"/>
                <a:sym typeface="Poppins"/>
              </a:rPr>
              <a:t>For which created a user-item matrix from the filtered ratings data to apply cosine similarity for identifying similar users.</a:t>
            </a:r>
          </a:p>
        </p:txBody>
      </p:sp>
      <p:pic>
        <p:nvPicPr>
          <p:cNvPr id="30" name="Google Shape;406;p10">
            <a:extLst>
              <a:ext uri="{FF2B5EF4-FFF2-40B4-BE49-F238E27FC236}">
                <a16:creationId xmlns:a16="http://schemas.microsoft.com/office/drawing/2014/main" id="{485DF7A5-94CD-4EAD-366A-1164082569FC}"/>
              </a:ext>
            </a:extLst>
          </p:cNvPr>
          <p:cNvPicPr preferRelativeResize="0"/>
          <p:nvPr/>
        </p:nvPicPr>
        <p:blipFill rotWithShape="1">
          <a:blip r:embed="rId10">
            <a:alphaModFix/>
          </a:blip>
          <a:srcRect/>
          <a:stretch/>
        </p:blipFill>
        <p:spPr>
          <a:xfrm>
            <a:off x="11009712" y="1748362"/>
            <a:ext cx="304720" cy="525379"/>
          </a:xfrm>
          <a:prstGeom prst="rect">
            <a:avLst/>
          </a:prstGeom>
          <a:noFill/>
          <a:ln>
            <a:noFill/>
          </a:ln>
        </p:spPr>
      </p:pic>
      <p:pic>
        <p:nvPicPr>
          <p:cNvPr id="31" name="Picture 30" descr="Logos and Identity Elements | UChicago Creative 2023">
            <a:extLst>
              <a:ext uri="{FF2B5EF4-FFF2-40B4-BE49-F238E27FC236}">
                <a16:creationId xmlns:a16="http://schemas.microsoft.com/office/drawing/2014/main" id="{E381C39A-EBFD-85BF-4C25-8A6B07BBBF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0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dissolve">
                                      <p:cBhvr>
                                        <p:cTn id="41" dur="500"/>
                                        <p:tgtEl>
                                          <p:spTgt spid="4"/>
                                        </p:tgtEl>
                                      </p:cBhvr>
                                    </p:animEffect>
                                  </p:childTnLst>
                                </p:cTn>
                              </p:par>
                              <p:par>
                                <p:cTn id="42" presetID="9"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par>
                                <p:cTn id="45" presetID="9"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dissolve">
                                      <p:cBhvr>
                                        <p:cTn id="47" dur="500"/>
                                        <p:tgtEl>
                                          <p:spTgt spid="1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dissolv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par>
                                <p:cTn id="59" presetID="9"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dissolve">
                                      <p:cBhvr>
                                        <p:cTn id="61" dur="500"/>
                                        <p:tgtEl>
                                          <p:spTgt spid="18"/>
                                        </p:tgtEl>
                                      </p:cBhvr>
                                    </p:animEffect>
                                  </p:childTnLst>
                                </p:cTn>
                              </p:par>
                              <p:par>
                                <p:cTn id="62" presetID="9"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dissolve">
                                      <p:cBhvr>
                                        <p:cTn id="64" dur="500"/>
                                        <p:tgtEl>
                                          <p:spTgt spid="19"/>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dissolve">
                                      <p:cBhvr>
                                        <p:cTn id="67" dur="500"/>
                                        <p:tgtEl>
                                          <p:spTgt spid="20"/>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dissolv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dissolve">
                                      <p:cBhvr>
                                        <p:cTn id="75" dur="500"/>
                                        <p:tgtEl>
                                          <p:spTgt spid="25"/>
                                        </p:tgtEl>
                                      </p:cBhvr>
                                    </p:animEffect>
                                  </p:childTnLst>
                                </p:cTn>
                              </p:par>
                              <p:par>
                                <p:cTn id="76" presetID="9" presetClass="entr" presetSubtype="0"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dissolve">
                                      <p:cBhvr>
                                        <p:cTn id="78" dur="500"/>
                                        <p:tgtEl>
                                          <p:spTgt spid="26"/>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20" grpId="0"/>
      <p:bldP spid="21" grpId="0"/>
      <p:bldP spid="22" grpId="0"/>
      <p:bldP spid="23" grpId="0"/>
      <p:bldP spid="24"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1" y="106651"/>
            <a:ext cx="11046213" cy="1015663"/>
          </a:xfrm>
          <a:prstGeom prst="rect">
            <a:avLst/>
          </a:prstGeom>
        </p:spPr>
        <p:txBody>
          <a:bodyPr wrap="square" lIns="0" tIns="0" rIns="0" bIns="0" rtlCol="0" anchor="t">
            <a:spAutoFit/>
          </a:bodyPr>
          <a:lstStyle/>
          <a:p>
            <a:pPr defTabSz="609630"/>
            <a:r>
              <a:rPr lang="en-US" sz="2200" spc="300" dirty="0">
                <a:solidFill>
                  <a:srgbClr val="FFFFFF"/>
                </a:solidFill>
                <a:latin typeface="Poppins" pitchFamily="2" charset="77"/>
                <a:cs typeface="Poppins" pitchFamily="2" charset="77"/>
              </a:rPr>
              <a:t>MODEL SELECTION: </a:t>
            </a:r>
          </a:p>
          <a:p>
            <a:pPr defTabSz="609630"/>
            <a:endParaRPr lang="en-US" sz="2200" spc="300" dirty="0">
              <a:solidFill>
                <a:srgbClr val="FFFFFF"/>
              </a:solidFill>
              <a:latin typeface="Poppins" pitchFamily="2" charset="77"/>
              <a:cs typeface="Poppins" pitchFamily="2" charset="77"/>
            </a:endParaRPr>
          </a:p>
          <a:p>
            <a:pPr defTabSz="609630"/>
            <a:r>
              <a:rPr lang="en-US" sz="2200" u="sng" spc="300" dirty="0">
                <a:solidFill>
                  <a:srgbClr val="FFFFFF"/>
                </a:solidFill>
                <a:latin typeface="Poppins" pitchFamily="2" charset="77"/>
                <a:cs typeface="Poppins" pitchFamily="2" charset="77"/>
              </a:rPr>
              <a:t>Autoencoder Model To Perform Collaborative Filtering</a:t>
            </a:r>
          </a:p>
        </p:txBody>
      </p:sp>
      <p:pic>
        <p:nvPicPr>
          <p:cNvPr id="3" name="Picture 2" descr="Logos and Identity Elements | UChicago Creative 2023">
            <a:extLst>
              <a:ext uri="{FF2B5EF4-FFF2-40B4-BE49-F238E27FC236}">
                <a16:creationId xmlns:a16="http://schemas.microsoft.com/office/drawing/2014/main" id="{8E853D77-9830-61FA-392A-DF60FCED1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788;p139">
            <a:extLst>
              <a:ext uri="{FF2B5EF4-FFF2-40B4-BE49-F238E27FC236}">
                <a16:creationId xmlns:a16="http://schemas.microsoft.com/office/drawing/2014/main" id="{74F30AFA-E791-D64C-CF80-19818C47E759}"/>
              </a:ext>
            </a:extLst>
          </p:cNvPr>
          <p:cNvSpPr/>
          <p:nvPr/>
        </p:nvSpPr>
        <p:spPr>
          <a:xfrm>
            <a:off x="192068" y="1586104"/>
            <a:ext cx="4233966"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Data Preparation:</a:t>
            </a:r>
            <a:endParaRPr sz="1100" b="0" i="0" u="none" strike="noStrike" cap="none" dirty="0">
              <a:solidFill>
                <a:srgbClr val="000000"/>
              </a:solidFill>
              <a:latin typeface="Calibri"/>
              <a:ea typeface="Calibri"/>
              <a:cs typeface="Calibri"/>
              <a:sym typeface="Calibri"/>
            </a:endParaRPr>
          </a:p>
        </p:txBody>
      </p:sp>
      <p:sp>
        <p:nvSpPr>
          <p:cNvPr id="6" name="Google Shape;3800;p139">
            <a:extLst>
              <a:ext uri="{FF2B5EF4-FFF2-40B4-BE49-F238E27FC236}">
                <a16:creationId xmlns:a16="http://schemas.microsoft.com/office/drawing/2014/main" id="{33195D6D-75FC-93EC-F42E-7FF578AB1EFE}"/>
              </a:ext>
            </a:extLst>
          </p:cNvPr>
          <p:cNvSpPr/>
          <p:nvPr/>
        </p:nvSpPr>
        <p:spPr>
          <a:xfrm>
            <a:off x="220933" y="1847920"/>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i="0" u="none" strike="noStrike" cap="none">
                <a:solidFill>
                  <a:schemeClr val="accent6"/>
                </a:solidFill>
                <a:latin typeface="Calibri"/>
                <a:ea typeface="Calibri"/>
                <a:cs typeface="Calibri"/>
                <a:sym typeface="Calibri"/>
              </a:rPr>
              <a:t>1</a:t>
            </a:r>
            <a:endParaRPr>
              <a:solidFill>
                <a:schemeClr val="accent6"/>
              </a:solidFill>
            </a:endParaRPr>
          </a:p>
        </p:txBody>
      </p:sp>
      <p:sp>
        <p:nvSpPr>
          <p:cNvPr id="8" name="Google Shape;3787;p139">
            <a:extLst>
              <a:ext uri="{FF2B5EF4-FFF2-40B4-BE49-F238E27FC236}">
                <a16:creationId xmlns:a16="http://schemas.microsoft.com/office/drawing/2014/main" id="{3B9D2D8A-C273-5928-C77C-0E0CF0F866AC}"/>
              </a:ext>
            </a:extLst>
          </p:cNvPr>
          <p:cNvSpPr/>
          <p:nvPr/>
        </p:nvSpPr>
        <p:spPr>
          <a:xfrm>
            <a:off x="589424" y="1864073"/>
            <a:ext cx="3784868" cy="1855311"/>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Encoded user and product IDs using </a:t>
            </a:r>
            <a:r>
              <a:rPr lang="en-US" sz="1200" dirty="0" err="1">
                <a:solidFill>
                  <a:srgbClr val="3F3F3F"/>
                </a:solidFill>
                <a:latin typeface="Roboto Light"/>
                <a:ea typeface="Roboto Light"/>
                <a:cs typeface="Roboto Light"/>
                <a:sym typeface="Roboto Light"/>
              </a:rPr>
              <a:t>LabelEncoder</a:t>
            </a:r>
            <a:r>
              <a:rPr lang="en-US" sz="1200" dirty="0">
                <a:solidFill>
                  <a:srgbClr val="3F3F3F"/>
                </a:solidFill>
                <a:latin typeface="Roboto Light"/>
                <a:ea typeface="Roboto Light"/>
                <a:cs typeface="Roboto Light"/>
                <a:sym typeface="Roboto Light"/>
              </a:rPr>
              <a:t>.</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Created a user-item matrix with users as rows and products as columns.</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Split the data into training (80%) and testing (20%) sets.</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rPr>
              <a:t>The size of dataset has changed from 2023070 to 370511 </a:t>
            </a:r>
          </a:p>
        </p:txBody>
      </p:sp>
      <p:sp>
        <p:nvSpPr>
          <p:cNvPr id="9" name="Google Shape;3788;p139">
            <a:extLst>
              <a:ext uri="{FF2B5EF4-FFF2-40B4-BE49-F238E27FC236}">
                <a16:creationId xmlns:a16="http://schemas.microsoft.com/office/drawing/2014/main" id="{E6E07AB3-A332-52D7-DA40-0D54283F9723}"/>
              </a:ext>
            </a:extLst>
          </p:cNvPr>
          <p:cNvSpPr/>
          <p:nvPr/>
        </p:nvSpPr>
        <p:spPr>
          <a:xfrm>
            <a:off x="154314" y="4157538"/>
            <a:ext cx="4233966"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Model Architecture:</a:t>
            </a:r>
          </a:p>
        </p:txBody>
      </p:sp>
      <p:sp>
        <p:nvSpPr>
          <p:cNvPr id="10" name="Google Shape;3800;p139">
            <a:extLst>
              <a:ext uri="{FF2B5EF4-FFF2-40B4-BE49-F238E27FC236}">
                <a16:creationId xmlns:a16="http://schemas.microsoft.com/office/drawing/2014/main" id="{E55B52C6-4951-289D-436A-1EFC3EB6C53D}"/>
              </a:ext>
            </a:extLst>
          </p:cNvPr>
          <p:cNvSpPr/>
          <p:nvPr/>
        </p:nvSpPr>
        <p:spPr>
          <a:xfrm>
            <a:off x="146107" y="4419354"/>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2</a:t>
            </a:r>
            <a:endParaRPr dirty="0">
              <a:solidFill>
                <a:schemeClr val="accent6"/>
              </a:solidFill>
            </a:endParaRPr>
          </a:p>
        </p:txBody>
      </p:sp>
      <p:sp>
        <p:nvSpPr>
          <p:cNvPr id="12" name="Google Shape;3787;p139">
            <a:extLst>
              <a:ext uri="{FF2B5EF4-FFF2-40B4-BE49-F238E27FC236}">
                <a16:creationId xmlns:a16="http://schemas.microsoft.com/office/drawing/2014/main" id="{FE0FFDAE-9AF1-44C5-DA4A-15920F0C6D68}"/>
              </a:ext>
            </a:extLst>
          </p:cNvPr>
          <p:cNvSpPr/>
          <p:nvPr/>
        </p:nvSpPr>
        <p:spPr>
          <a:xfrm>
            <a:off x="514598" y="4435507"/>
            <a:ext cx="3911436" cy="1753447"/>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Encoder Layers :Dense layers with 128, 64, and 32 neurons, each followed by Batch Normalization and Dropout for regularization.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Decoder Layers: Dense layers with 64, 128 neurons, followed by Batch Normalization and Dropout.</a:t>
            </a:r>
          </a:p>
        </p:txBody>
      </p:sp>
      <p:sp>
        <p:nvSpPr>
          <p:cNvPr id="13" name="Google Shape;3788;p139">
            <a:extLst>
              <a:ext uri="{FF2B5EF4-FFF2-40B4-BE49-F238E27FC236}">
                <a16:creationId xmlns:a16="http://schemas.microsoft.com/office/drawing/2014/main" id="{4561818E-D2EE-25A5-C0FC-47A466093D99}"/>
              </a:ext>
            </a:extLst>
          </p:cNvPr>
          <p:cNvSpPr/>
          <p:nvPr/>
        </p:nvSpPr>
        <p:spPr>
          <a:xfrm>
            <a:off x="7729311" y="1592910"/>
            <a:ext cx="4017844"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Training</a:t>
            </a:r>
          </a:p>
        </p:txBody>
      </p:sp>
      <p:sp>
        <p:nvSpPr>
          <p:cNvPr id="14" name="Google Shape;3800;p139">
            <a:extLst>
              <a:ext uri="{FF2B5EF4-FFF2-40B4-BE49-F238E27FC236}">
                <a16:creationId xmlns:a16="http://schemas.microsoft.com/office/drawing/2014/main" id="{E37FDEFD-98D2-808A-5FB3-EBA0A7B89860}"/>
              </a:ext>
            </a:extLst>
          </p:cNvPr>
          <p:cNvSpPr/>
          <p:nvPr/>
        </p:nvSpPr>
        <p:spPr>
          <a:xfrm>
            <a:off x="7725984" y="1854726"/>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3</a:t>
            </a:r>
            <a:endParaRPr dirty="0">
              <a:solidFill>
                <a:schemeClr val="accent6"/>
              </a:solidFill>
            </a:endParaRPr>
          </a:p>
        </p:txBody>
      </p:sp>
      <p:sp>
        <p:nvSpPr>
          <p:cNvPr id="15" name="Google Shape;3787;p139">
            <a:extLst>
              <a:ext uri="{FF2B5EF4-FFF2-40B4-BE49-F238E27FC236}">
                <a16:creationId xmlns:a16="http://schemas.microsoft.com/office/drawing/2014/main" id="{5C18DB64-8830-F32E-3BDC-2E31E2839AE2}"/>
              </a:ext>
            </a:extLst>
          </p:cNvPr>
          <p:cNvSpPr/>
          <p:nvPr/>
        </p:nvSpPr>
        <p:spPr>
          <a:xfrm>
            <a:off x="8094474" y="1870879"/>
            <a:ext cx="3652681" cy="1848505"/>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Compiled the model with Adam optimizer and Mean Squared Error (MSE) loss function.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Trained the model for 100 epochs with a batch size of 256, using a shuffle strategy to improve generalization.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Validation performed on the test set to monitor model performance.</a:t>
            </a:r>
          </a:p>
        </p:txBody>
      </p:sp>
      <p:sp>
        <p:nvSpPr>
          <p:cNvPr id="16" name="Google Shape;3788;p139">
            <a:extLst>
              <a:ext uri="{FF2B5EF4-FFF2-40B4-BE49-F238E27FC236}">
                <a16:creationId xmlns:a16="http://schemas.microsoft.com/office/drawing/2014/main" id="{F9026DFF-D079-E7E2-DC86-054E17DDE460}"/>
              </a:ext>
            </a:extLst>
          </p:cNvPr>
          <p:cNvSpPr/>
          <p:nvPr/>
        </p:nvSpPr>
        <p:spPr>
          <a:xfrm>
            <a:off x="7885350" y="4164344"/>
            <a:ext cx="3849060"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Results</a:t>
            </a:r>
          </a:p>
        </p:txBody>
      </p:sp>
      <p:sp>
        <p:nvSpPr>
          <p:cNvPr id="17" name="Google Shape;3800;p139">
            <a:extLst>
              <a:ext uri="{FF2B5EF4-FFF2-40B4-BE49-F238E27FC236}">
                <a16:creationId xmlns:a16="http://schemas.microsoft.com/office/drawing/2014/main" id="{D2EE72A4-F299-38E2-BD40-85C26FFDACA4}"/>
              </a:ext>
            </a:extLst>
          </p:cNvPr>
          <p:cNvSpPr/>
          <p:nvPr/>
        </p:nvSpPr>
        <p:spPr>
          <a:xfrm>
            <a:off x="7907108" y="4426160"/>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4</a:t>
            </a:r>
            <a:endParaRPr dirty="0">
              <a:solidFill>
                <a:schemeClr val="accent6"/>
              </a:solidFill>
            </a:endParaRPr>
          </a:p>
        </p:txBody>
      </p:sp>
      <p:sp>
        <p:nvSpPr>
          <p:cNvPr id="18" name="Google Shape;3787;p139">
            <a:extLst>
              <a:ext uri="{FF2B5EF4-FFF2-40B4-BE49-F238E27FC236}">
                <a16:creationId xmlns:a16="http://schemas.microsoft.com/office/drawing/2014/main" id="{D6C877E6-BB5B-303F-246C-8995765267E1}"/>
              </a:ext>
            </a:extLst>
          </p:cNvPr>
          <p:cNvSpPr/>
          <p:nvPr/>
        </p:nvSpPr>
        <p:spPr>
          <a:xfrm>
            <a:off x="8275599" y="4442313"/>
            <a:ext cx="3488302" cy="1753447"/>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Encoder Layers :Dense layers with 128, 64, and 32 neurons, each followed by Batch Normalization and Dropout for regularization.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Decoder Layers: Dense layers with 64, 128 neurons, followed by Batch Normalization and Dropout.</a:t>
            </a:r>
          </a:p>
        </p:txBody>
      </p:sp>
      <p:sp>
        <p:nvSpPr>
          <p:cNvPr id="24" name="Rounded Rectangle 23">
            <a:extLst>
              <a:ext uri="{FF2B5EF4-FFF2-40B4-BE49-F238E27FC236}">
                <a16:creationId xmlns:a16="http://schemas.microsoft.com/office/drawing/2014/main" id="{F643E26F-A98D-603F-56E2-04D6037B16B8}"/>
              </a:ext>
            </a:extLst>
          </p:cNvPr>
          <p:cNvSpPr/>
          <p:nvPr/>
        </p:nvSpPr>
        <p:spPr>
          <a:xfrm>
            <a:off x="5063597" y="3251385"/>
            <a:ext cx="2162432" cy="1069762"/>
          </a:xfrm>
          <a:prstGeom prst="roundRect">
            <a:avLst>
              <a:gd name="adj" fmla="val 33975"/>
            </a:avLst>
          </a:prstGeom>
          <a:solidFill>
            <a:srgbClr val="002060"/>
          </a:solidFill>
        </p:spPr>
        <p:txBody>
          <a:bodyPr rtlCol="0" anchor="ctr"/>
          <a:lstStyle/>
          <a:p>
            <a:pPr algn="l" defTabSz="609630"/>
            <a:endParaRPr lang="en-US" sz="1200" dirty="0">
              <a:solidFill>
                <a:prstClr val="black"/>
              </a:solidFill>
              <a:latin typeface="Calibri"/>
            </a:endParaRPr>
          </a:p>
        </p:txBody>
      </p:sp>
      <p:cxnSp>
        <p:nvCxnSpPr>
          <p:cNvPr id="26" name="Straight Connector 25">
            <a:extLst>
              <a:ext uri="{FF2B5EF4-FFF2-40B4-BE49-F238E27FC236}">
                <a16:creationId xmlns:a16="http://schemas.microsoft.com/office/drawing/2014/main" id="{AF671BF4-F7DB-4A1B-93DB-80BC74BA49E4}"/>
              </a:ext>
            </a:extLst>
          </p:cNvPr>
          <p:cNvCxnSpPr>
            <a:cxnSpLocks/>
          </p:cNvCxnSpPr>
          <p:nvPr/>
        </p:nvCxnSpPr>
        <p:spPr>
          <a:xfrm flipV="1">
            <a:off x="5063597" y="3780226"/>
            <a:ext cx="2172799" cy="214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Google Shape;1513;p48">
            <a:extLst>
              <a:ext uri="{FF2B5EF4-FFF2-40B4-BE49-F238E27FC236}">
                <a16:creationId xmlns:a16="http://schemas.microsoft.com/office/drawing/2014/main" id="{15C7536A-ABBA-10E6-A01D-DC005632AAE5}"/>
              </a:ext>
            </a:extLst>
          </p:cNvPr>
          <p:cNvSpPr txBox="1"/>
          <p:nvPr/>
        </p:nvSpPr>
        <p:spPr>
          <a:xfrm>
            <a:off x="4952137" y="3348394"/>
            <a:ext cx="2287725" cy="372369"/>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400" dirty="0">
                <a:solidFill>
                  <a:schemeClr val="bg1"/>
                </a:solidFill>
                <a:latin typeface="Poppins"/>
                <a:ea typeface="Poppins"/>
                <a:cs typeface="Poppins"/>
                <a:sym typeface="Poppins"/>
              </a:rPr>
              <a:t>OVERFITTING</a:t>
            </a:r>
          </a:p>
        </p:txBody>
      </p:sp>
      <p:sp>
        <p:nvSpPr>
          <p:cNvPr id="35" name="Google Shape;1513;p48">
            <a:extLst>
              <a:ext uri="{FF2B5EF4-FFF2-40B4-BE49-F238E27FC236}">
                <a16:creationId xmlns:a16="http://schemas.microsoft.com/office/drawing/2014/main" id="{E7B233C3-5F5A-116B-615B-BD8DC779D9B5}"/>
              </a:ext>
            </a:extLst>
          </p:cNvPr>
          <p:cNvSpPr txBox="1"/>
          <p:nvPr/>
        </p:nvSpPr>
        <p:spPr>
          <a:xfrm>
            <a:off x="4992952" y="3875227"/>
            <a:ext cx="2287725" cy="372369"/>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400" dirty="0">
                <a:solidFill>
                  <a:schemeClr val="bg1"/>
                </a:solidFill>
                <a:latin typeface="Poppins"/>
                <a:ea typeface="Poppins"/>
                <a:cs typeface="Poppins"/>
                <a:sym typeface="Poppins"/>
              </a:rPr>
              <a:t>MSE: 0.573</a:t>
            </a:r>
          </a:p>
        </p:txBody>
      </p:sp>
    </p:spTree>
    <p:extLst>
      <p:ext uri="{BB962C8B-B14F-4D97-AF65-F5344CB8AC3E}">
        <p14:creationId xmlns:p14="http://schemas.microsoft.com/office/powerpoint/2010/main" val="313935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dissolve">
                                      <p:cBhvr>
                                        <p:cTn id="54" dur="500"/>
                                        <p:tgtEl>
                                          <p:spTgt spid="18"/>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dissolve">
                                      <p:cBhvr>
                                        <p:cTn id="57" dur="500"/>
                                        <p:tgtEl>
                                          <p:spTgt spid="3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dissolve">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30"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107285"/>
            <a:ext cx="10820400" cy="1015663"/>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MODEL SELECTION:</a:t>
            </a:r>
          </a:p>
          <a:p>
            <a:pPr defTabSz="609630"/>
            <a:endParaRPr lang="en-US" sz="2200" spc="300" dirty="0">
              <a:solidFill>
                <a:srgbClr val="FFFFFF"/>
              </a:solidFill>
              <a:latin typeface="Poppins" pitchFamily="2" charset="77"/>
              <a:cs typeface="Poppins" pitchFamily="2" charset="77"/>
            </a:endParaRPr>
          </a:p>
          <a:p>
            <a:pPr defTabSz="609630"/>
            <a:r>
              <a:rPr lang="en-US" sz="2200" u="sng" spc="300" dirty="0">
                <a:solidFill>
                  <a:srgbClr val="FFFFFF"/>
                </a:solidFill>
                <a:latin typeface="Poppins" pitchFamily="2" charset="77"/>
                <a:cs typeface="Poppins" pitchFamily="2" charset="77"/>
              </a:rPr>
              <a:t>SVD</a:t>
            </a:r>
          </a:p>
        </p:txBody>
      </p:sp>
      <p:pic>
        <p:nvPicPr>
          <p:cNvPr id="3" name="Picture 2" descr="Logos and Identity Elements | UChicago Creative 2023">
            <a:extLst>
              <a:ext uri="{FF2B5EF4-FFF2-40B4-BE49-F238E27FC236}">
                <a16:creationId xmlns:a16="http://schemas.microsoft.com/office/drawing/2014/main" id="{FC039F19-B21A-89F3-474B-FE7091823B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788;p139">
            <a:extLst>
              <a:ext uri="{FF2B5EF4-FFF2-40B4-BE49-F238E27FC236}">
                <a16:creationId xmlns:a16="http://schemas.microsoft.com/office/drawing/2014/main" id="{E5A019CE-2196-633E-06AE-E4EE00E0DFB2}"/>
              </a:ext>
            </a:extLst>
          </p:cNvPr>
          <p:cNvSpPr/>
          <p:nvPr/>
        </p:nvSpPr>
        <p:spPr>
          <a:xfrm>
            <a:off x="192068" y="1586104"/>
            <a:ext cx="4233966"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Data Preparation:</a:t>
            </a:r>
            <a:endParaRPr sz="1100" b="0" i="0" u="none" strike="noStrike" cap="none" dirty="0">
              <a:solidFill>
                <a:srgbClr val="000000"/>
              </a:solidFill>
              <a:latin typeface="Calibri"/>
              <a:ea typeface="Calibri"/>
              <a:cs typeface="Calibri"/>
              <a:sym typeface="Calibri"/>
            </a:endParaRPr>
          </a:p>
        </p:txBody>
      </p:sp>
      <p:sp>
        <p:nvSpPr>
          <p:cNvPr id="6" name="Google Shape;3800;p139">
            <a:extLst>
              <a:ext uri="{FF2B5EF4-FFF2-40B4-BE49-F238E27FC236}">
                <a16:creationId xmlns:a16="http://schemas.microsoft.com/office/drawing/2014/main" id="{5F14066C-58E4-DAE8-8BCF-B85345453CD5}"/>
              </a:ext>
            </a:extLst>
          </p:cNvPr>
          <p:cNvSpPr/>
          <p:nvPr/>
        </p:nvSpPr>
        <p:spPr>
          <a:xfrm>
            <a:off x="220933" y="1847920"/>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i="0" u="none" strike="noStrike" cap="none">
                <a:solidFill>
                  <a:schemeClr val="accent6"/>
                </a:solidFill>
                <a:latin typeface="Calibri"/>
                <a:ea typeface="Calibri"/>
                <a:cs typeface="Calibri"/>
                <a:sym typeface="Calibri"/>
              </a:rPr>
              <a:t>1</a:t>
            </a:r>
            <a:endParaRPr>
              <a:solidFill>
                <a:schemeClr val="accent6"/>
              </a:solidFill>
            </a:endParaRPr>
          </a:p>
        </p:txBody>
      </p:sp>
      <p:sp>
        <p:nvSpPr>
          <p:cNvPr id="7" name="Google Shape;3787;p139">
            <a:extLst>
              <a:ext uri="{FF2B5EF4-FFF2-40B4-BE49-F238E27FC236}">
                <a16:creationId xmlns:a16="http://schemas.microsoft.com/office/drawing/2014/main" id="{D5BC2A10-B36B-B64B-13F9-5890FB9C46E4}"/>
              </a:ext>
            </a:extLst>
          </p:cNvPr>
          <p:cNvSpPr/>
          <p:nvPr/>
        </p:nvSpPr>
        <p:spPr>
          <a:xfrm>
            <a:off x="589424" y="1864073"/>
            <a:ext cx="3784868" cy="1855311"/>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rPr>
              <a:t>Filtered ratings data is first converted into a format suitable for the Surprise library. The data is loaded into Surprise format by specifying the rating scale, which ranges from 1 to 5. This is accomplished using the Reader class to parse the data, followed by the </a:t>
            </a:r>
            <a:r>
              <a:rPr lang="en-US" sz="1200" dirty="0" err="1">
                <a:solidFill>
                  <a:srgbClr val="3F3F3F"/>
                </a:solidFill>
                <a:latin typeface="Roboto Light"/>
                <a:ea typeface="Roboto Light"/>
                <a:cs typeface="Roboto Light"/>
              </a:rPr>
              <a:t>Dataset.load_from_df</a:t>
            </a:r>
            <a:r>
              <a:rPr lang="en-US" sz="1200" dirty="0">
                <a:solidFill>
                  <a:srgbClr val="3F3F3F"/>
                </a:solidFill>
                <a:latin typeface="Roboto Light"/>
                <a:ea typeface="Roboto Light"/>
                <a:cs typeface="Roboto Light"/>
              </a:rPr>
              <a:t> method to convert the </a:t>
            </a:r>
            <a:r>
              <a:rPr lang="en-US" sz="1200" dirty="0" err="1">
                <a:solidFill>
                  <a:srgbClr val="3F3F3F"/>
                </a:solidFill>
                <a:latin typeface="Roboto Light"/>
                <a:ea typeface="Roboto Light"/>
                <a:cs typeface="Roboto Light"/>
              </a:rPr>
              <a:t>DataFrame</a:t>
            </a:r>
            <a:r>
              <a:rPr lang="en-US" sz="1200" dirty="0">
                <a:solidFill>
                  <a:srgbClr val="3F3F3F"/>
                </a:solidFill>
                <a:latin typeface="Roboto Light"/>
                <a:ea typeface="Roboto Light"/>
                <a:cs typeface="Roboto Light"/>
              </a:rPr>
              <a:t> into a dataset.</a:t>
            </a:r>
          </a:p>
        </p:txBody>
      </p:sp>
      <p:sp>
        <p:nvSpPr>
          <p:cNvPr id="8" name="Google Shape;3788;p139">
            <a:extLst>
              <a:ext uri="{FF2B5EF4-FFF2-40B4-BE49-F238E27FC236}">
                <a16:creationId xmlns:a16="http://schemas.microsoft.com/office/drawing/2014/main" id="{5721401C-B33E-592B-7A58-23BFF9624469}"/>
              </a:ext>
            </a:extLst>
          </p:cNvPr>
          <p:cNvSpPr/>
          <p:nvPr/>
        </p:nvSpPr>
        <p:spPr>
          <a:xfrm>
            <a:off x="154314" y="4157538"/>
            <a:ext cx="4233966"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Model Architecture:</a:t>
            </a:r>
          </a:p>
        </p:txBody>
      </p:sp>
      <p:sp>
        <p:nvSpPr>
          <p:cNvPr id="9" name="Google Shape;3800;p139">
            <a:extLst>
              <a:ext uri="{FF2B5EF4-FFF2-40B4-BE49-F238E27FC236}">
                <a16:creationId xmlns:a16="http://schemas.microsoft.com/office/drawing/2014/main" id="{62E3AC03-6A10-C960-84EB-9CEAEA8F3907}"/>
              </a:ext>
            </a:extLst>
          </p:cNvPr>
          <p:cNvSpPr/>
          <p:nvPr/>
        </p:nvSpPr>
        <p:spPr>
          <a:xfrm>
            <a:off x="146107" y="4419354"/>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2</a:t>
            </a:r>
            <a:endParaRPr dirty="0">
              <a:solidFill>
                <a:schemeClr val="accent6"/>
              </a:solidFill>
            </a:endParaRPr>
          </a:p>
        </p:txBody>
      </p:sp>
      <p:sp>
        <p:nvSpPr>
          <p:cNvPr id="10" name="Google Shape;3787;p139">
            <a:extLst>
              <a:ext uri="{FF2B5EF4-FFF2-40B4-BE49-F238E27FC236}">
                <a16:creationId xmlns:a16="http://schemas.microsoft.com/office/drawing/2014/main" id="{F4845FD6-EFF9-4EB7-296C-87BBFBE283E9}"/>
              </a:ext>
            </a:extLst>
          </p:cNvPr>
          <p:cNvSpPr/>
          <p:nvPr/>
        </p:nvSpPr>
        <p:spPr>
          <a:xfrm>
            <a:off x="514598" y="4435507"/>
            <a:ext cx="3911436" cy="1955910"/>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Used Singular Value Decomposition (SVD) to perform collaborative filtering. To optimize the model, a grid of hyperparameters is defined for tuning. These hyperparameters include the number of latent factors (</a:t>
            </a:r>
            <a:r>
              <a:rPr lang="en-US" sz="1200" dirty="0" err="1">
                <a:solidFill>
                  <a:srgbClr val="3F3F3F"/>
                </a:solidFill>
                <a:latin typeface="Roboto Light"/>
                <a:ea typeface="Roboto Light"/>
                <a:cs typeface="Roboto Light"/>
                <a:sym typeface="Roboto Light"/>
              </a:rPr>
              <a:t>n_factors</a:t>
            </a:r>
            <a:r>
              <a:rPr lang="en-US" sz="1200" dirty="0">
                <a:solidFill>
                  <a:srgbClr val="3F3F3F"/>
                </a:solidFill>
                <a:latin typeface="Roboto Light"/>
                <a:ea typeface="Roboto Light"/>
                <a:cs typeface="Roboto Light"/>
                <a:sym typeface="Roboto Light"/>
              </a:rPr>
              <a:t>), the number of training epochs (</a:t>
            </a:r>
            <a:r>
              <a:rPr lang="en-US" sz="1200" dirty="0" err="1">
                <a:solidFill>
                  <a:srgbClr val="3F3F3F"/>
                </a:solidFill>
                <a:latin typeface="Roboto Light"/>
                <a:ea typeface="Roboto Light"/>
                <a:cs typeface="Roboto Light"/>
                <a:sym typeface="Roboto Light"/>
              </a:rPr>
              <a:t>n_epochs</a:t>
            </a:r>
            <a:r>
              <a:rPr lang="en-US" sz="1200" dirty="0">
                <a:solidFill>
                  <a:srgbClr val="3F3F3F"/>
                </a:solidFill>
                <a:latin typeface="Roboto Light"/>
                <a:ea typeface="Roboto Light"/>
                <a:cs typeface="Roboto Light"/>
                <a:sym typeface="Roboto Light"/>
              </a:rPr>
              <a:t>), the learning rate (</a:t>
            </a:r>
            <a:r>
              <a:rPr lang="en-US" sz="1200" dirty="0" err="1">
                <a:solidFill>
                  <a:srgbClr val="3F3F3F"/>
                </a:solidFill>
                <a:latin typeface="Roboto Light"/>
                <a:ea typeface="Roboto Light"/>
                <a:cs typeface="Roboto Light"/>
                <a:sym typeface="Roboto Light"/>
              </a:rPr>
              <a:t>lr_all</a:t>
            </a:r>
            <a:r>
              <a:rPr lang="en-US" sz="1200" dirty="0">
                <a:solidFill>
                  <a:srgbClr val="3F3F3F"/>
                </a:solidFill>
                <a:latin typeface="Roboto Light"/>
                <a:ea typeface="Roboto Light"/>
                <a:cs typeface="Roboto Light"/>
                <a:sym typeface="Roboto Light"/>
              </a:rPr>
              <a:t>), and the regularization term (</a:t>
            </a:r>
            <a:r>
              <a:rPr lang="en-US" sz="1200" dirty="0" err="1">
                <a:solidFill>
                  <a:srgbClr val="3F3F3F"/>
                </a:solidFill>
                <a:latin typeface="Roboto Light"/>
                <a:ea typeface="Roboto Light"/>
                <a:cs typeface="Roboto Light"/>
                <a:sym typeface="Roboto Light"/>
              </a:rPr>
              <a:t>reg_all</a:t>
            </a:r>
            <a:r>
              <a:rPr lang="en-US" sz="1200" dirty="0">
                <a:solidFill>
                  <a:srgbClr val="3F3F3F"/>
                </a:solidFill>
                <a:latin typeface="Roboto Light"/>
                <a:ea typeface="Roboto Light"/>
                <a:cs typeface="Roboto Light"/>
                <a:sym typeface="Roboto Light"/>
              </a:rPr>
              <a:t>). </a:t>
            </a:r>
          </a:p>
        </p:txBody>
      </p:sp>
      <p:sp>
        <p:nvSpPr>
          <p:cNvPr id="12" name="Google Shape;3788;p139">
            <a:extLst>
              <a:ext uri="{FF2B5EF4-FFF2-40B4-BE49-F238E27FC236}">
                <a16:creationId xmlns:a16="http://schemas.microsoft.com/office/drawing/2014/main" id="{7A9AC5A9-F034-A4B7-BF64-04458B78F322}"/>
              </a:ext>
            </a:extLst>
          </p:cNvPr>
          <p:cNvSpPr/>
          <p:nvPr/>
        </p:nvSpPr>
        <p:spPr>
          <a:xfrm>
            <a:off x="7729311" y="1592910"/>
            <a:ext cx="4017844"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Training</a:t>
            </a:r>
          </a:p>
        </p:txBody>
      </p:sp>
      <p:sp>
        <p:nvSpPr>
          <p:cNvPr id="13" name="Google Shape;3800;p139">
            <a:extLst>
              <a:ext uri="{FF2B5EF4-FFF2-40B4-BE49-F238E27FC236}">
                <a16:creationId xmlns:a16="http://schemas.microsoft.com/office/drawing/2014/main" id="{28827C6D-1077-FE6B-0C72-680A6C07C71B}"/>
              </a:ext>
            </a:extLst>
          </p:cNvPr>
          <p:cNvSpPr/>
          <p:nvPr/>
        </p:nvSpPr>
        <p:spPr>
          <a:xfrm>
            <a:off x="7725984" y="1854726"/>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3</a:t>
            </a:r>
            <a:endParaRPr dirty="0">
              <a:solidFill>
                <a:schemeClr val="accent6"/>
              </a:solidFill>
            </a:endParaRPr>
          </a:p>
        </p:txBody>
      </p:sp>
      <p:sp>
        <p:nvSpPr>
          <p:cNvPr id="14" name="Google Shape;3787;p139">
            <a:extLst>
              <a:ext uri="{FF2B5EF4-FFF2-40B4-BE49-F238E27FC236}">
                <a16:creationId xmlns:a16="http://schemas.microsoft.com/office/drawing/2014/main" id="{3A18D74E-D32F-AD9E-AC78-92960762DE58}"/>
              </a:ext>
            </a:extLst>
          </p:cNvPr>
          <p:cNvSpPr/>
          <p:nvPr/>
        </p:nvSpPr>
        <p:spPr>
          <a:xfrm>
            <a:off x="8094474" y="1870879"/>
            <a:ext cx="3652681" cy="2089810"/>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The training process involves hyperparameter tuning to identify the best combination of hyperparameters based on the RMSE. After defining the parameter grid, </a:t>
            </a:r>
            <a:r>
              <a:rPr lang="en-US" sz="1200" dirty="0" err="1">
                <a:solidFill>
                  <a:srgbClr val="3F3F3F"/>
                </a:solidFill>
                <a:latin typeface="Roboto Light"/>
                <a:ea typeface="Roboto Light"/>
                <a:cs typeface="Roboto Light"/>
                <a:sym typeface="Roboto Light"/>
              </a:rPr>
              <a:t>GridSearchCV</a:t>
            </a:r>
            <a:r>
              <a:rPr lang="en-US" sz="1200" dirty="0">
                <a:solidFill>
                  <a:srgbClr val="3F3F3F"/>
                </a:solidFill>
                <a:latin typeface="Roboto Light"/>
                <a:ea typeface="Roboto Light"/>
                <a:cs typeface="Roboto Light"/>
                <a:sym typeface="Roboto Light"/>
              </a:rPr>
              <a:t> is used to find the optimal set of hyperparameters. The dataset is then split into training and testing sets in an 80-20 ratio.</a:t>
            </a:r>
          </a:p>
        </p:txBody>
      </p:sp>
      <p:sp>
        <p:nvSpPr>
          <p:cNvPr id="15" name="Google Shape;3788;p139">
            <a:extLst>
              <a:ext uri="{FF2B5EF4-FFF2-40B4-BE49-F238E27FC236}">
                <a16:creationId xmlns:a16="http://schemas.microsoft.com/office/drawing/2014/main" id="{C034A658-4D74-DECE-A0DF-4D397035C4E8}"/>
              </a:ext>
            </a:extLst>
          </p:cNvPr>
          <p:cNvSpPr/>
          <p:nvPr/>
        </p:nvSpPr>
        <p:spPr>
          <a:xfrm>
            <a:off x="7885350" y="4164344"/>
            <a:ext cx="3849060"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Results</a:t>
            </a:r>
          </a:p>
        </p:txBody>
      </p:sp>
      <p:sp>
        <p:nvSpPr>
          <p:cNvPr id="16" name="Google Shape;3800;p139">
            <a:extLst>
              <a:ext uri="{FF2B5EF4-FFF2-40B4-BE49-F238E27FC236}">
                <a16:creationId xmlns:a16="http://schemas.microsoft.com/office/drawing/2014/main" id="{258413E7-6BBC-A5E8-115C-37A04CEA2177}"/>
              </a:ext>
            </a:extLst>
          </p:cNvPr>
          <p:cNvSpPr/>
          <p:nvPr/>
        </p:nvSpPr>
        <p:spPr>
          <a:xfrm>
            <a:off x="7907108" y="4426160"/>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4</a:t>
            </a:r>
            <a:endParaRPr dirty="0">
              <a:solidFill>
                <a:schemeClr val="accent6"/>
              </a:solidFill>
            </a:endParaRPr>
          </a:p>
        </p:txBody>
      </p:sp>
      <p:sp>
        <p:nvSpPr>
          <p:cNvPr id="17" name="Google Shape;3787;p139">
            <a:extLst>
              <a:ext uri="{FF2B5EF4-FFF2-40B4-BE49-F238E27FC236}">
                <a16:creationId xmlns:a16="http://schemas.microsoft.com/office/drawing/2014/main" id="{AE281F8F-A619-36AB-B42F-B61BBF7C4878}"/>
              </a:ext>
            </a:extLst>
          </p:cNvPr>
          <p:cNvSpPr/>
          <p:nvPr/>
        </p:nvSpPr>
        <p:spPr>
          <a:xfrm>
            <a:off x="8275599" y="4442313"/>
            <a:ext cx="3488302" cy="1753447"/>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To evaluate the performance of the tuned model, we use the test set and calculate the RMSE. The evaluation process involves predicting the ratings on the test set and comparing them with the actual ratings to compute the RMSE. </a:t>
            </a:r>
          </a:p>
        </p:txBody>
      </p:sp>
      <p:sp>
        <p:nvSpPr>
          <p:cNvPr id="18" name="Rounded Rectangle 17">
            <a:extLst>
              <a:ext uri="{FF2B5EF4-FFF2-40B4-BE49-F238E27FC236}">
                <a16:creationId xmlns:a16="http://schemas.microsoft.com/office/drawing/2014/main" id="{01577FF8-0F52-22B6-E2FC-BCAFE7C7C17C}"/>
              </a:ext>
            </a:extLst>
          </p:cNvPr>
          <p:cNvSpPr/>
          <p:nvPr/>
        </p:nvSpPr>
        <p:spPr>
          <a:xfrm>
            <a:off x="5063597" y="3251385"/>
            <a:ext cx="2162432" cy="1069762"/>
          </a:xfrm>
          <a:prstGeom prst="roundRect">
            <a:avLst>
              <a:gd name="adj" fmla="val 33975"/>
            </a:avLst>
          </a:prstGeom>
          <a:solidFill>
            <a:srgbClr val="002060"/>
          </a:solidFill>
        </p:spPr>
        <p:txBody>
          <a:bodyPr rtlCol="0" anchor="ctr"/>
          <a:lstStyle/>
          <a:p>
            <a:pPr algn="l" defTabSz="609630"/>
            <a:endParaRPr lang="en-US" sz="1200" dirty="0">
              <a:solidFill>
                <a:prstClr val="black"/>
              </a:solidFill>
              <a:latin typeface="Calibri"/>
            </a:endParaRPr>
          </a:p>
        </p:txBody>
      </p:sp>
      <p:cxnSp>
        <p:nvCxnSpPr>
          <p:cNvPr id="19" name="Straight Connector 18">
            <a:extLst>
              <a:ext uri="{FF2B5EF4-FFF2-40B4-BE49-F238E27FC236}">
                <a16:creationId xmlns:a16="http://schemas.microsoft.com/office/drawing/2014/main" id="{93A8B324-F615-0606-6BFA-680C73469A1E}"/>
              </a:ext>
            </a:extLst>
          </p:cNvPr>
          <p:cNvCxnSpPr>
            <a:cxnSpLocks/>
          </p:cNvCxnSpPr>
          <p:nvPr/>
        </p:nvCxnSpPr>
        <p:spPr>
          <a:xfrm flipV="1">
            <a:off x="5063597" y="3780226"/>
            <a:ext cx="2172799" cy="214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Google Shape;1513;p48">
            <a:extLst>
              <a:ext uri="{FF2B5EF4-FFF2-40B4-BE49-F238E27FC236}">
                <a16:creationId xmlns:a16="http://schemas.microsoft.com/office/drawing/2014/main" id="{C3E143F7-5DE6-C372-91C4-3FC8814DAFB5}"/>
              </a:ext>
            </a:extLst>
          </p:cNvPr>
          <p:cNvSpPr txBox="1"/>
          <p:nvPr/>
        </p:nvSpPr>
        <p:spPr>
          <a:xfrm>
            <a:off x="4952137" y="3348394"/>
            <a:ext cx="2287725" cy="372369"/>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400" dirty="0">
                <a:solidFill>
                  <a:schemeClr val="bg1"/>
                </a:solidFill>
                <a:latin typeface="Poppins"/>
                <a:ea typeface="Poppins"/>
                <a:cs typeface="Poppins"/>
                <a:sym typeface="Poppins"/>
              </a:rPr>
              <a:t>OVERFITTING</a:t>
            </a:r>
          </a:p>
        </p:txBody>
      </p:sp>
      <p:sp>
        <p:nvSpPr>
          <p:cNvPr id="21" name="Google Shape;1513;p48">
            <a:extLst>
              <a:ext uri="{FF2B5EF4-FFF2-40B4-BE49-F238E27FC236}">
                <a16:creationId xmlns:a16="http://schemas.microsoft.com/office/drawing/2014/main" id="{B6CA967F-F784-E8D8-CE1F-95D7BD6B2A08}"/>
              </a:ext>
            </a:extLst>
          </p:cNvPr>
          <p:cNvSpPr txBox="1"/>
          <p:nvPr/>
        </p:nvSpPr>
        <p:spPr>
          <a:xfrm>
            <a:off x="4946060" y="3875227"/>
            <a:ext cx="2287725" cy="372369"/>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400" dirty="0">
                <a:solidFill>
                  <a:schemeClr val="bg1"/>
                </a:solidFill>
                <a:latin typeface="Poppins"/>
                <a:ea typeface="Poppins"/>
                <a:cs typeface="Poppins"/>
                <a:sym typeface="Poppins"/>
              </a:rPr>
              <a:t>RMSE: 1.1984 </a:t>
            </a:r>
          </a:p>
        </p:txBody>
      </p:sp>
    </p:spTree>
    <p:extLst>
      <p:ext uri="{BB962C8B-B14F-4D97-AF65-F5344CB8AC3E}">
        <p14:creationId xmlns:p14="http://schemas.microsoft.com/office/powerpoint/2010/main" val="410853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20" grpId="0"/>
      <p:bldP spid="2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12823" t="-24906" r="-24141" b="-80284"/>
          </a:stretch>
        </a:blipFill>
      </a:spPr>
      <a:bodyPr/>
      <a:lstStyle>
        <a:defPPr algn="l" defTabSz="609630">
          <a:defRPr sz="1200" dirty="0">
            <a:solidFill>
              <a:prstClr val="black"/>
            </a:solidFill>
            <a:latin typeface="Calibri"/>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39D69EDCB2B544A2CD7083A39763FE" ma:contentTypeVersion="14" ma:contentTypeDescription="Create a new document." ma:contentTypeScope="" ma:versionID="ef3b84cf33f194aef66f9f986fe5695a">
  <xsd:schema xmlns:xsd="http://www.w3.org/2001/XMLSchema" xmlns:xs="http://www.w3.org/2001/XMLSchema" xmlns:p="http://schemas.microsoft.com/office/2006/metadata/properties" xmlns:ns2="cf2c0536-e5b3-4cf1-8b79-69f97912e610" xmlns:ns3="03a89112-55a4-4833-a47c-e191d8ea52fb" targetNamespace="http://schemas.microsoft.com/office/2006/metadata/properties" ma:root="true" ma:fieldsID="69917945065f9b4f92bec355bef09bd4" ns2:_="" ns3:_="">
    <xsd:import namespace="cf2c0536-e5b3-4cf1-8b79-69f97912e610"/>
    <xsd:import namespace="03a89112-55a4-4833-a47c-e191d8ea52f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c0536-e5b3-4cf1-8b79-69f97912e6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202a5bc-2d66-4d5e-909b-ce76855ba14b"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3a89112-55a4-4833-a47c-e191d8ea52f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7df5509-4a04-40ad-94ae-d2b02152b817}" ma:internalName="TaxCatchAll" ma:showField="CatchAllData" ma:web="03a89112-55a4-4833-a47c-e191d8ea52fb">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f2c0536-e5b3-4cf1-8b79-69f97912e610">
      <Terms xmlns="http://schemas.microsoft.com/office/infopath/2007/PartnerControls"/>
    </lcf76f155ced4ddcb4097134ff3c332f>
    <TaxCatchAll xmlns="03a89112-55a4-4833-a47c-e191d8ea52fb" xsi:nil="true"/>
    <SharedWithUsers xmlns="03a89112-55a4-4833-a47c-e191d8ea52fb">
      <UserInfo>
        <DisplayName>Syed Muhammad Hasan Zaidi</DisplayName>
        <AccountId>21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0424E4-6936-4BB6-9A0C-C562FA1AABF8}">
  <ds:schemaRefs>
    <ds:schemaRef ds:uri="03a89112-55a4-4833-a47c-e191d8ea52fb"/>
    <ds:schemaRef ds:uri="cf2c0536-e5b3-4cf1-8b79-69f97912e6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E9CF0B7-9DFB-4F8D-B6C6-473CADE7D047}">
  <ds:schemaRefs>
    <ds:schemaRef ds:uri="http://purl.org/dc/dcmitype/"/>
    <ds:schemaRef ds:uri="cf2c0536-e5b3-4cf1-8b79-69f97912e610"/>
    <ds:schemaRef ds:uri="http://purl.org/dc/terms/"/>
    <ds:schemaRef ds:uri="http://schemas.microsoft.com/office/2006/documentManagement/types"/>
    <ds:schemaRef ds:uri="http://schemas.microsoft.com/office/2006/metadata/properties"/>
    <ds:schemaRef ds:uri="http://purl.org/dc/elements/1.1/"/>
    <ds:schemaRef ds:uri="http://www.w3.org/XML/1998/namespace"/>
    <ds:schemaRef ds:uri="http://schemas.microsoft.com/office/infopath/2007/PartnerControls"/>
    <ds:schemaRef ds:uri="http://schemas.openxmlformats.org/package/2006/metadata/core-properties"/>
    <ds:schemaRef ds:uri="03a89112-55a4-4833-a47c-e191d8ea52fb"/>
  </ds:schemaRefs>
</ds:datastoreItem>
</file>

<file path=customXml/itemProps3.xml><?xml version="1.0" encoding="utf-8"?>
<ds:datastoreItem xmlns:ds="http://schemas.openxmlformats.org/officeDocument/2006/customXml" ds:itemID="{329BDF88-AF87-4E08-8451-ED31D6589A8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1023</TotalTime>
  <Words>2285</Words>
  <Application>Microsoft Macintosh PowerPoint</Application>
  <PresentationFormat>Widescreen</PresentationFormat>
  <Paragraphs>210</Paragraphs>
  <Slides>14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Poppins</vt:lpstr>
      <vt:lpstr>Roboto</vt:lpstr>
      <vt:lpstr>Roboto Light</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Shi,Yutong</dc:creator>
  <cp:lastModifiedBy>Praveen Namakkal Mohankumar</cp:lastModifiedBy>
  <cp:revision>1</cp:revision>
  <dcterms:created xsi:type="dcterms:W3CDTF">2023-11-20T22:21:56Z</dcterms:created>
  <dcterms:modified xsi:type="dcterms:W3CDTF">2024-05-23T20:24:48Z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0x0101003139D69EDCB2B544A2CD7083A39763FE</vt:lpwstr>
  </property>
  <property fmtid="{D5CDD505-2E9C-101B-9397-08002B2CF9AE}" pid="3" name="MediaServiceImageTags">
    <vt:lpwstr/>
  </property>
</Properties>
</file>